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19_E8D5DF57.xml" ContentType="application/vnd.ms-powerpoint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19"/>
  </p:notesMasterIdLst>
  <p:sldIdLst>
    <p:sldId id="256" r:id="rId5"/>
    <p:sldId id="261" r:id="rId6"/>
    <p:sldId id="292" r:id="rId7"/>
    <p:sldId id="272" r:id="rId8"/>
    <p:sldId id="275" r:id="rId9"/>
    <p:sldId id="277" r:id="rId10"/>
    <p:sldId id="276" r:id="rId11"/>
    <p:sldId id="278" r:id="rId12"/>
    <p:sldId id="279" r:id="rId13"/>
    <p:sldId id="280" r:id="rId14"/>
    <p:sldId id="281" r:id="rId15"/>
    <p:sldId id="293" r:id="rId16"/>
    <p:sldId id="283" r:id="rId17"/>
    <p:sldId id="268" r:id="rId18"/>
  </p:sldIdLst>
  <p:sldSz cx="9144000" cy="5143500" type="screen16x9"/>
  <p:notesSz cx="6858000" cy="9144000"/>
  <p:embeddedFontLst>
    <p:embeddedFont>
      <p:font typeface="Barlow" panose="00000500000000000000" pitchFamily="2" charset="-18"/>
      <p:regular r:id="rId20"/>
      <p:bold r:id="rId21"/>
      <p:italic r:id="rId22"/>
      <p:boldItalic r:id="rId23"/>
    </p:embeddedFont>
    <p:embeddedFont>
      <p:font typeface="Barlow ExtraBold" panose="00000900000000000000" pitchFamily="2" charset="-18"/>
      <p:bold r:id="rId24"/>
      <p:italic r:id="rId25"/>
      <p:boldItalic r:id="rId26"/>
    </p:embeddedFont>
    <p:embeddedFont>
      <p:font typeface="Barlow Medium" panose="00000600000000000000" pitchFamily="2" charset="-18"/>
      <p:regular r:id="rId27"/>
      <p:bold r:id="rId28"/>
      <p:italic r:id="rId29"/>
      <p:boldItalic r:id="rId30"/>
    </p:embeddedFont>
    <p:embeddedFont>
      <p:font typeface="Noto Sans Symbols2" panose="020B0502040504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AD9888-1555-A9E7-3888-03A99D25C27B}" name="Wojciech Łachowski" initials="WŁ" userId="S::wlachowski@irmir.pl::ff6f5440-eafe-4023-86ca-ec1b1f9713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025"/>
    <a:srgbClr val="EA4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C3A5DE-FB5D-4651-8E8A-B6EB27C7C175}" v="2" dt="2023-06-29T08:23:22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3"/>
    <p:restoredTop sz="94674"/>
  </p:normalViewPr>
  <p:slideViewPr>
    <p:cSldViewPr snapToGrid="0" snapToObjects="1" showGuides="1">
      <p:cViewPr varScale="1">
        <p:scale>
          <a:sx n="146" d="100"/>
          <a:sy n="146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Łachowski" userId="ff6f5440-eafe-4023-86ca-ec1b1f97135b" providerId="ADAL" clId="{1EC3A5DE-FB5D-4651-8E8A-B6EB27C7C175}"/>
    <pc:docChg chg="undo custSel addSld delSld modSld sldOrd">
      <pc:chgData name="Wojciech Łachowski" userId="ff6f5440-eafe-4023-86ca-ec1b1f97135b" providerId="ADAL" clId="{1EC3A5DE-FB5D-4651-8E8A-B6EB27C7C175}" dt="2023-06-29T08:23:22.065" v="6"/>
      <pc:docMkLst>
        <pc:docMk/>
      </pc:docMkLst>
      <pc:sldChg chg="add del ord modNotes">
        <pc:chgData name="Wojciech Łachowski" userId="ff6f5440-eafe-4023-86ca-ec1b1f97135b" providerId="ADAL" clId="{1EC3A5DE-FB5D-4651-8E8A-B6EB27C7C175}" dt="2023-06-29T08:23:22.065" v="6"/>
        <pc:sldMkLst>
          <pc:docMk/>
          <pc:sldMk cId="0" sldId="259"/>
        </pc:sldMkLst>
      </pc:sldChg>
      <pc:sldChg chg="new del">
        <pc:chgData name="Wojciech Łachowski" userId="ff6f5440-eafe-4023-86ca-ec1b1f97135b" providerId="ADAL" clId="{1EC3A5DE-FB5D-4651-8E8A-B6EB27C7C175}" dt="2023-06-29T08:20:37.608" v="1" actId="680"/>
        <pc:sldMkLst>
          <pc:docMk/>
          <pc:sldMk cId="651590207" sldId="294"/>
        </pc:sldMkLst>
      </pc:sldChg>
    </pc:docChg>
  </pc:docChgLst>
  <pc:docChgLst>
    <pc:chgData name="Wojciech Łachowski" userId="ff6f5440-eafe-4023-86ca-ec1b1f97135b" providerId="ADAL" clId="{A523455A-4905-4235-900A-81801CF172E1}"/>
    <pc:docChg chg="undo custSel modSld">
      <pc:chgData name="Wojciech Łachowski" userId="ff6f5440-eafe-4023-86ca-ec1b1f97135b" providerId="ADAL" clId="{A523455A-4905-4235-900A-81801CF172E1}" dt="2023-06-12T20:10:16.062" v="33" actId="14100"/>
      <pc:docMkLst>
        <pc:docMk/>
      </pc:docMkLst>
      <pc:sldChg chg="addSp delSp modSp mod">
        <pc:chgData name="Wojciech Łachowski" userId="ff6f5440-eafe-4023-86ca-ec1b1f97135b" providerId="ADAL" clId="{A523455A-4905-4235-900A-81801CF172E1}" dt="2023-06-12T20:10:16.062" v="33" actId="14100"/>
        <pc:sldMkLst>
          <pc:docMk/>
          <pc:sldMk cId="0" sldId="268"/>
        </pc:sldMkLst>
        <pc:picChg chg="add del mod">
          <ac:chgData name="Wojciech Łachowski" userId="ff6f5440-eafe-4023-86ca-ec1b1f97135b" providerId="ADAL" clId="{A523455A-4905-4235-900A-81801CF172E1}" dt="2023-06-12T20:10:09.328" v="30" actId="478"/>
          <ac:picMkLst>
            <pc:docMk/>
            <pc:sldMk cId="0" sldId="268"/>
            <ac:picMk id="3" creationId="{0AF60053-5F09-C6F4-F9D8-3B3075AF723B}"/>
          </ac:picMkLst>
        </pc:picChg>
        <pc:picChg chg="add mod">
          <ac:chgData name="Wojciech Łachowski" userId="ff6f5440-eafe-4023-86ca-ec1b1f97135b" providerId="ADAL" clId="{A523455A-4905-4235-900A-81801CF172E1}" dt="2023-06-12T20:10:16.062" v="33" actId="14100"/>
          <ac:picMkLst>
            <pc:docMk/>
            <pc:sldMk cId="0" sldId="268"/>
            <ac:picMk id="4" creationId="{3FE230C9-48F3-B118-9516-3BB8B8F6C8AC}"/>
          </ac:picMkLst>
        </pc:picChg>
      </pc:sldChg>
      <pc:sldChg chg="delCm">
        <pc:chgData name="Wojciech Łachowski" userId="ff6f5440-eafe-4023-86ca-ec1b1f97135b" providerId="ADAL" clId="{A523455A-4905-4235-900A-81801CF172E1}" dt="2023-06-12T20:02:17.526" v="1"/>
        <pc:sldMkLst>
          <pc:docMk/>
          <pc:sldMk cId="3481865545" sldId="27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ojciech Łachowski" userId="ff6f5440-eafe-4023-86ca-ec1b1f97135b" providerId="ADAL" clId="{A523455A-4905-4235-900A-81801CF172E1}" dt="2023-06-12T20:02:17.526" v="1"/>
              <pc2:cmMkLst xmlns:pc2="http://schemas.microsoft.com/office/powerpoint/2019/9/main/command">
                <pc:docMk/>
                <pc:sldMk cId="3481865545" sldId="276"/>
                <pc2:cmMk id="{182A58D4-7B7A-4205-AC9E-7CE43606719F}"/>
              </pc2:cmMkLst>
            </pc226:cmChg>
          </p:ext>
        </pc:extLst>
      </pc:sldChg>
      <pc:sldChg chg="delCm">
        <pc:chgData name="Wojciech Łachowski" userId="ff6f5440-eafe-4023-86ca-ec1b1f97135b" providerId="ADAL" clId="{A523455A-4905-4235-900A-81801CF172E1}" dt="2023-06-12T20:02:05.850" v="0"/>
        <pc:sldMkLst>
          <pc:docMk/>
          <pc:sldMk cId="166064792" sldId="27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ojciech Łachowski" userId="ff6f5440-eafe-4023-86ca-ec1b1f97135b" providerId="ADAL" clId="{A523455A-4905-4235-900A-81801CF172E1}" dt="2023-06-12T20:02:05.850" v="0"/>
              <pc2:cmMkLst xmlns:pc2="http://schemas.microsoft.com/office/powerpoint/2019/9/main/command">
                <pc:docMk/>
                <pc:sldMk cId="166064792" sldId="277"/>
                <pc2:cmMk id="{B5CE1E28-0462-4F14-910C-F14A1F8751F2}"/>
              </pc2:cmMkLst>
            </pc226:cmChg>
          </p:ext>
        </pc:extLst>
      </pc:sldChg>
      <pc:sldChg chg="addSp delSp modSp mod">
        <pc:chgData name="Wojciech Łachowski" userId="ff6f5440-eafe-4023-86ca-ec1b1f97135b" providerId="ADAL" clId="{A523455A-4905-4235-900A-81801CF172E1}" dt="2023-06-12T20:10:03.300" v="29" actId="1076"/>
        <pc:sldMkLst>
          <pc:docMk/>
          <pc:sldMk cId="2278552118" sldId="293"/>
        </pc:sldMkLst>
        <pc:spChg chg="mod">
          <ac:chgData name="Wojciech Łachowski" userId="ff6f5440-eafe-4023-86ca-ec1b1f97135b" providerId="ADAL" clId="{A523455A-4905-4235-900A-81801CF172E1}" dt="2023-06-12T20:03:10.384" v="12" actId="1076"/>
          <ac:spMkLst>
            <pc:docMk/>
            <pc:sldMk cId="2278552118" sldId="293"/>
            <ac:spMk id="195" creationId="{00000000-0000-0000-0000-000000000000}"/>
          </ac:spMkLst>
        </pc:spChg>
        <pc:picChg chg="add del mod">
          <ac:chgData name="Wojciech Łachowski" userId="ff6f5440-eafe-4023-86ca-ec1b1f97135b" providerId="ADAL" clId="{A523455A-4905-4235-900A-81801CF172E1}" dt="2023-06-12T20:09:37.553" v="22" actId="478"/>
          <ac:picMkLst>
            <pc:docMk/>
            <pc:sldMk cId="2278552118" sldId="293"/>
            <ac:picMk id="2" creationId="{3E97EF31-6FA0-0E3B-15A0-9DEC20C07A01}"/>
          </ac:picMkLst>
        </pc:picChg>
        <pc:picChg chg="add del mod">
          <ac:chgData name="Wojciech Łachowski" userId="ff6f5440-eafe-4023-86ca-ec1b1f97135b" providerId="ADAL" clId="{A523455A-4905-4235-900A-81801CF172E1}" dt="2023-06-12T20:09:17.572" v="19" actId="478"/>
          <ac:picMkLst>
            <pc:docMk/>
            <pc:sldMk cId="2278552118" sldId="293"/>
            <ac:picMk id="1026" creationId="{A4900B6B-E194-D624-273C-EA14B1F44969}"/>
          </ac:picMkLst>
        </pc:picChg>
        <pc:picChg chg="add mod">
          <ac:chgData name="Wojciech Łachowski" userId="ff6f5440-eafe-4023-86ca-ec1b1f97135b" providerId="ADAL" clId="{A523455A-4905-4235-900A-81801CF172E1}" dt="2023-06-12T20:10:03.300" v="29" actId="1076"/>
          <ac:picMkLst>
            <pc:docMk/>
            <pc:sldMk cId="2278552118" sldId="293"/>
            <ac:picMk id="1028" creationId="{34C3F14C-B678-DC72-0914-5A7A4FA41068}"/>
          </ac:picMkLst>
        </pc:picChg>
      </pc:sldChg>
    </pc:docChg>
  </pc:docChgLst>
</pc:chgInfo>
</file>

<file path=ppt/comments/modernComment_119_E8D5DF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339505B-5AB7-4E2F-8957-E5791F9E5C46}" authorId="{26AD9888-1555-A9E7-3888-03A99D25C27B}" created="2023-06-06T15:23:21.10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06330455" sldId="281"/>
      <ac:spMk id="153" creationId="{00000000-0000-0000-0000-000000000000}"/>
      <ac:txMk cp="0" len="22">
        <ac:context len="23" hash="1055120473"/>
      </ac:txMk>
    </ac:txMkLst>
    <p188:pos x="1167777" y="1847825"/>
    <p188:txBody>
      <a:bodyPr/>
      <a:lstStyle/>
      <a:p>
        <a:r>
          <a:rPr lang="pl-PL"/>
          <a:t>Dane zbierane podczas rekrutacji o kompetencjach i umiejętnościach będą służyły do odpowiedniego programowania szkoleń i seminariów</a:t>
        </a:r>
      </a:p>
    </p188:txBody>
  </p188:cm>
  <p188:cm id="{91C7CCB5-14AA-4906-8475-7D44609468F3}" authorId="{26AD9888-1555-A9E7-3888-03A99D25C27B}" created="2023-06-06T15:24:32.39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06330455" sldId="281"/>
      <ac:graphicFrameMk id="5" creationId="{6192DF94-98DA-83BF-E617-646CDDD5E62A}"/>
      <dc:dgmMk xmlns:dc="http://schemas.microsoft.com/office/drawing/2013/diagram/command"/>
      <dc:nodeMk xmlns:dc="http://schemas.microsoft.com/office/drawing/2013/diagram/command" id="{A8066057-506C-4EFE-891C-17374AA89C51}"/>
      <ac:txMk cp="0" len="23">
        <ac:context len="48" hash="3203718470"/>
      </ac:txMk>
    </ac:txMkLst>
    <p188:pos x="5176405" y="677692"/>
    <p188:txBody>
      <a:bodyPr/>
      <a:lstStyle/>
      <a:p>
        <a:r>
          <a:rPr lang="pl-PL"/>
          <a:t>Z informacją że do końca przyszłego roku bezpłatna sieć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4C702-2E1A-4EEA-9526-F58816F30B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A1383AE-1134-4570-BD26-16EE42A083CB}">
      <dgm:prSet phldrT="[Tekst]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gm:t>
    </dgm:pt>
    <dgm:pt modelId="{A37CC201-EC6C-4F18-A493-6426E2D3C864}" type="parTrans" cxnId="{7E462CC3-4F0F-4555-8B5E-4785C737DC7E}">
      <dgm:prSet/>
      <dgm:spPr/>
      <dgm:t>
        <a:bodyPr/>
        <a:lstStyle/>
        <a:p>
          <a:endParaRPr lang="pl-PL"/>
        </a:p>
      </dgm:t>
    </dgm:pt>
    <dgm:pt modelId="{E18E0470-365D-4F26-B6BA-EBB6FF38670D}" type="sibTrans" cxnId="{7E462CC3-4F0F-4555-8B5E-4785C737DC7E}">
      <dgm:prSet/>
      <dgm:spPr>
        <a:ln>
          <a:solidFill>
            <a:schemeClr val="tx1"/>
          </a:solidFill>
        </a:ln>
      </dgm:spPr>
      <dgm:t>
        <a:bodyPr/>
        <a:lstStyle/>
        <a:p>
          <a:endParaRPr lang="pl-PL"/>
        </a:p>
      </dgm:t>
    </dgm:pt>
    <dgm:pt modelId="{ABC6D6C0-B543-4415-885C-2C4D79B65BED}">
      <dgm:prSet phldrT="[Tekst]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gm:t>
    </dgm:pt>
    <dgm:pt modelId="{3198FAF9-FFDB-474A-9AA1-0C9631280968}" type="parTrans" cxnId="{169BDBB5-B8CE-4591-9D19-CA3474ABAF8C}">
      <dgm:prSet/>
      <dgm:spPr/>
      <dgm:t>
        <a:bodyPr/>
        <a:lstStyle/>
        <a:p>
          <a:endParaRPr lang="pl-PL"/>
        </a:p>
      </dgm:t>
    </dgm:pt>
    <dgm:pt modelId="{68CE6DFE-2253-4956-A8BF-A92145834B55}" type="sibTrans" cxnId="{169BDBB5-B8CE-4591-9D19-CA3474ABAF8C}">
      <dgm:prSet/>
      <dgm:spPr/>
      <dgm:t>
        <a:bodyPr/>
        <a:lstStyle/>
        <a:p>
          <a:endParaRPr lang="pl-PL"/>
        </a:p>
      </dgm:t>
    </dgm:pt>
    <dgm:pt modelId="{DF5C200F-0F36-4D19-B6CB-1B57B8985750}">
      <dgm:prSet phldrT="[Tekst]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gm:t>
    </dgm:pt>
    <dgm:pt modelId="{B75ACDDC-BD16-4A3E-87CE-B5A1E05306EF}" type="parTrans" cxnId="{241E3577-772F-4AF9-B973-72B96449B1BB}">
      <dgm:prSet/>
      <dgm:spPr/>
      <dgm:t>
        <a:bodyPr/>
        <a:lstStyle/>
        <a:p>
          <a:endParaRPr lang="pl-PL"/>
        </a:p>
      </dgm:t>
    </dgm:pt>
    <dgm:pt modelId="{5F5AAFC7-6D1C-41DD-9E89-C6F5CD4FCAAC}" type="sibTrans" cxnId="{241E3577-772F-4AF9-B973-72B96449B1BB}">
      <dgm:prSet/>
      <dgm:spPr/>
      <dgm:t>
        <a:bodyPr/>
        <a:lstStyle/>
        <a:p>
          <a:endParaRPr lang="pl-PL"/>
        </a:p>
      </dgm:t>
    </dgm:pt>
    <dgm:pt modelId="{3C7EA488-8AEA-486B-857D-3679F13239DC}">
      <dgm:prSet phldrT="[Tekst]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gm:t>
    </dgm:pt>
    <dgm:pt modelId="{C0CA0177-5D3B-4D44-A3C0-33A5A5C1C264}" type="parTrans" cxnId="{4F93E3B9-FFF4-4E02-9FBB-62DB12B94089}">
      <dgm:prSet/>
      <dgm:spPr/>
      <dgm:t>
        <a:bodyPr/>
        <a:lstStyle/>
        <a:p>
          <a:endParaRPr lang="pl-PL"/>
        </a:p>
      </dgm:t>
    </dgm:pt>
    <dgm:pt modelId="{C353F6BB-BE90-46E6-A85F-66341649AB25}" type="sibTrans" cxnId="{4F93E3B9-FFF4-4E02-9FBB-62DB12B94089}">
      <dgm:prSet/>
      <dgm:spPr/>
      <dgm:t>
        <a:bodyPr/>
        <a:lstStyle/>
        <a:p>
          <a:endParaRPr lang="pl-PL"/>
        </a:p>
      </dgm:t>
    </dgm:pt>
    <dgm:pt modelId="{457A8CE8-7C64-4C82-86D5-32D6557784E2}">
      <dgm:prSet phldrT="[Tekst]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gm:t>
    </dgm:pt>
    <dgm:pt modelId="{268226DE-DBEF-4A76-ADAF-E62C26CF47A4}" type="parTrans" cxnId="{1376CBF6-3097-417F-A345-63E230176420}">
      <dgm:prSet/>
      <dgm:spPr/>
      <dgm:t>
        <a:bodyPr/>
        <a:lstStyle/>
        <a:p>
          <a:endParaRPr lang="pl-PL"/>
        </a:p>
      </dgm:t>
    </dgm:pt>
    <dgm:pt modelId="{1800BCED-EC65-4B8C-9F35-578DAAA3CBFE}" type="sibTrans" cxnId="{1376CBF6-3097-417F-A345-63E230176420}">
      <dgm:prSet/>
      <dgm:spPr/>
      <dgm:t>
        <a:bodyPr/>
        <a:lstStyle/>
        <a:p>
          <a:endParaRPr lang="pl-PL"/>
        </a:p>
      </dgm:t>
    </dgm:pt>
    <dgm:pt modelId="{0D924280-9B6F-4207-944B-863E35DF26EA}" type="pres">
      <dgm:prSet presAssocID="{D1F4C702-2E1A-4EEA-9526-F58816F30BFC}" presName="Name0" presStyleCnt="0">
        <dgm:presLayoutVars>
          <dgm:chMax val="7"/>
          <dgm:chPref val="7"/>
          <dgm:dir/>
        </dgm:presLayoutVars>
      </dgm:prSet>
      <dgm:spPr/>
    </dgm:pt>
    <dgm:pt modelId="{E7859E85-EBE1-45FF-B2CB-3574B0841E8A}" type="pres">
      <dgm:prSet presAssocID="{D1F4C702-2E1A-4EEA-9526-F58816F30BFC}" presName="Name1" presStyleCnt="0"/>
      <dgm:spPr/>
    </dgm:pt>
    <dgm:pt modelId="{24CCD713-EEDD-44DF-8769-80993862E342}" type="pres">
      <dgm:prSet presAssocID="{D1F4C702-2E1A-4EEA-9526-F58816F30BFC}" presName="cycle" presStyleCnt="0"/>
      <dgm:spPr/>
    </dgm:pt>
    <dgm:pt modelId="{855472C4-F082-4DE8-AF30-C27ADD86F970}" type="pres">
      <dgm:prSet presAssocID="{D1F4C702-2E1A-4EEA-9526-F58816F30BFC}" presName="srcNode" presStyleLbl="node1" presStyleIdx="0" presStyleCnt="5"/>
      <dgm:spPr/>
    </dgm:pt>
    <dgm:pt modelId="{57531B9C-DB2D-4CB1-9DF4-D9AD08C5308A}" type="pres">
      <dgm:prSet presAssocID="{D1F4C702-2E1A-4EEA-9526-F58816F30BFC}" presName="conn" presStyleLbl="parChTrans1D2" presStyleIdx="0" presStyleCnt="1"/>
      <dgm:spPr/>
    </dgm:pt>
    <dgm:pt modelId="{B64E3A96-CA59-407B-B52E-4868B5DF3BE0}" type="pres">
      <dgm:prSet presAssocID="{D1F4C702-2E1A-4EEA-9526-F58816F30BFC}" presName="extraNode" presStyleLbl="node1" presStyleIdx="0" presStyleCnt="5"/>
      <dgm:spPr/>
    </dgm:pt>
    <dgm:pt modelId="{8177BF52-6380-46B7-80BE-8033CAB1EF15}" type="pres">
      <dgm:prSet presAssocID="{D1F4C702-2E1A-4EEA-9526-F58816F30BFC}" presName="dstNode" presStyleLbl="node1" presStyleIdx="0" presStyleCnt="5"/>
      <dgm:spPr/>
    </dgm:pt>
    <dgm:pt modelId="{A8AC773F-5F4C-42EF-B06B-39CEA08539EE}" type="pres">
      <dgm:prSet presAssocID="{BA1383AE-1134-4570-BD26-16EE42A083CB}" presName="text_1" presStyleLbl="node1" presStyleIdx="0" presStyleCnt="5" custLinFactNeighborX="0">
        <dgm:presLayoutVars>
          <dgm:bulletEnabled val="1"/>
        </dgm:presLayoutVars>
      </dgm:prSet>
      <dgm:spPr/>
    </dgm:pt>
    <dgm:pt modelId="{5F497589-E627-4F88-ADFF-461B3C20D28D}" type="pres">
      <dgm:prSet presAssocID="{BA1383AE-1134-4570-BD26-16EE42A083CB}" presName="accent_1" presStyleCnt="0"/>
      <dgm:spPr/>
    </dgm:pt>
    <dgm:pt modelId="{B0162D2C-0473-4FC0-83B0-0747E7FD9791}" type="pres">
      <dgm:prSet presAssocID="{BA1383AE-1134-4570-BD26-16EE42A083CB}" presName="accentRepeatNode" presStyleLbl="solidFgAcc1" presStyleIdx="0" presStyleCnt="5" custLinFactNeighborX="0"/>
      <dgm:spPr>
        <a:solidFill>
          <a:srgbClr val="EA4F3D"/>
        </a:solidFill>
        <a:ln>
          <a:solidFill>
            <a:schemeClr val="tx1"/>
          </a:solidFill>
        </a:ln>
      </dgm:spPr>
    </dgm:pt>
    <dgm:pt modelId="{991534FB-57DB-48DA-B8C6-C1B959FD09F9}" type="pres">
      <dgm:prSet presAssocID="{ABC6D6C0-B543-4415-885C-2C4D79B65BED}" presName="text_2" presStyleLbl="node1" presStyleIdx="1" presStyleCnt="5">
        <dgm:presLayoutVars>
          <dgm:bulletEnabled val="1"/>
        </dgm:presLayoutVars>
      </dgm:prSet>
      <dgm:spPr/>
    </dgm:pt>
    <dgm:pt modelId="{CE8BB0C5-2DEE-468C-BB26-728BD4B25074}" type="pres">
      <dgm:prSet presAssocID="{ABC6D6C0-B543-4415-885C-2C4D79B65BED}" presName="accent_2" presStyleCnt="0"/>
      <dgm:spPr/>
    </dgm:pt>
    <dgm:pt modelId="{6970FC12-DDC9-4418-8CBE-95E7F0184429}" type="pres">
      <dgm:prSet presAssocID="{ABC6D6C0-B543-4415-885C-2C4D79B65BED}" presName="accentRepeatNode" presStyleLbl="solidFgAcc1" presStyleIdx="1" presStyleCnt="5"/>
      <dgm:spPr>
        <a:solidFill>
          <a:srgbClr val="EA4F3D"/>
        </a:solidFill>
        <a:ln>
          <a:solidFill>
            <a:schemeClr val="tx1"/>
          </a:solidFill>
        </a:ln>
      </dgm:spPr>
    </dgm:pt>
    <dgm:pt modelId="{750F8A15-323A-4CF7-8140-D7564BD210E1}" type="pres">
      <dgm:prSet presAssocID="{DF5C200F-0F36-4D19-B6CB-1B57B8985750}" presName="text_3" presStyleLbl="node1" presStyleIdx="2" presStyleCnt="5">
        <dgm:presLayoutVars>
          <dgm:bulletEnabled val="1"/>
        </dgm:presLayoutVars>
      </dgm:prSet>
      <dgm:spPr/>
    </dgm:pt>
    <dgm:pt modelId="{8D54D4FF-FF15-4FC6-ACCD-BE0A988C9342}" type="pres">
      <dgm:prSet presAssocID="{DF5C200F-0F36-4D19-B6CB-1B57B8985750}" presName="accent_3" presStyleCnt="0"/>
      <dgm:spPr/>
    </dgm:pt>
    <dgm:pt modelId="{7813A4C0-543B-41DC-97CE-A45E1F39F90B}" type="pres">
      <dgm:prSet presAssocID="{DF5C200F-0F36-4D19-B6CB-1B57B8985750}" presName="accentRepeatNode" presStyleLbl="solidFgAcc1" presStyleIdx="2" presStyleCnt="5"/>
      <dgm:spPr>
        <a:solidFill>
          <a:srgbClr val="EA4F3D"/>
        </a:solidFill>
        <a:ln>
          <a:solidFill>
            <a:schemeClr val="tx1"/>
          </a:solidFill>
        </a:ln>
      </dgm:spPr>
    </dgm:pt>
    <dgm:pt modelId="{AAA3BC13-FDF1-44ED-A607-F48E204B97D7}" type="pres">
      <dgm:prSet presAssocID="{457A8CE8-7C64-4C82-86D5-32D6557784E2}" presName="text_4" presStyleLbl="node1" presStyleIdx="3" presStyleCnt="5">
        <dgm:presLayoutVars>
          <dgm:bulletEnabled val="1"/>
        </dgm:presLayoutVars>
      </dgm:prSet>
      <dgm:spPr/>
    </dgm:pt>
    <dgm:pt modelId="{3719F813-2480-45B6-95A0-8876334FDD0D}" type="pres">
      <dgm:prSet presAssocID="{457A8CE8-7C64-4C82-86D5-32D6557784E2}" presName="accent_4" presStyleCnt="0"/>
      <dgm:spPr/>
    </dgm:pt>
    <dgm:pt modelId="{F58589BF-A24D-45AC-8E46-6AE22F1E4F9A}" type="pres">
      <dgm:prSet presAssocID="{457A8CE8-7C64-4C82-86D5-32D6557784E2}" presName="accentRepeatNode" presStyleLbl="solidFgAcc1" presStyleIdx="3" presStyleCnt="5"/>
      <dgm:spPr>
        <a:solidFill>
          <a:srgbClr val="EA4F3D"/>
        </a:solidFill>
        <a:ln>
          <a:solidFill>
            <a:schemeClr val="tx1"/>
          </a:solidFill>
        </a:ln>
      </dgm:spPr>
    </dgm:pt>
    <dgm:pt modelId="{FA52EA7F-B60A-4613-B452-E2E74D5647BF}" type="pres">
      <dgm:prSet presAssocID="{3C7EA488-8AEA-486B-857D-3679F13239DC}" presName="text_5" presStyleLbl="node1" presStyleIdx="4" presStyleCnt="5">
        <dgm:presLayoutVars>
          <dgm:bulletEnabled val="1"/>
        </dgm:presLayoutVars>
      </dgm:prSet>
      <dgm:spPr/>
    </dgm:pt>
    <dgm:pt modelId="{D36F4BD8-F662-48E2-9444-D69A1EE70385}" type="pres">
      <dgm:prSet presAssocID="{3C7EA488-8AEA-486B-857D-3679F13239DC}" presName="accent_5" presStyleCnt="0"/>
      <dgm:spPr/>
    </dgm:pt>
    <dgm:pt modelId="{F4B5BE5E-0A83-4D46-9950-B9DC8AD6C28E}" type="pres">
      <dgm:prSet presAssocID="{3C7EA488-8AEA-486B-857D-3679F13239DC}" presName="accentRepeatNode" presStyleLbl="solidFgAcc1" presStyleIdx="4" presStyleCnt="5"/>
      <dgm:spPr>
        <a:solidFill>
          <a:srgbClr val="EA4F3D"/>
        </a:solidFill>
        <a:ln>
          <a:solidFill>
            <a:schemeClr val="tx1"/>
          </a:solidFill>
        </a:ln>
      </dgm:spPr>
    </dgm:pt>
  </dgm:ptLst>
  <dgm:cxnLst>
    <dgm:cxn modelId="{E162D02D-60BF-4EE8-9D48-2E734858BEE8}" type="presOf" srcId="{3C7EA488-8AEA-486B-857D-3679F13239DC}" destId="{FA52EA7F-B60A-4613-B452-E2E74D5647BF}" srcOrd="0" destOrd="0" presId="urn:microsoft.com/office/officeart/2008/layout/VerticalCurvedList"/>
    <dgm:cxn modelId="{F0EC1540-160B-4B4C-B7A8-76F290FAB550}" type="presOf" srcId="{D1F4C702-2E1A-4EEA-9526-F58816F30BFC}" destId="{0D924280-9B6F-4207-944B-863E35DF26EA}" srcOrd="0" destOrd="0" presId="urn:microsoft.com/office/officeart/2008/layout/VerticalCurvedList"/>
    <dgm:cxn modelId="{38292F4D-5B67-40AC-B078-292B4A8AD849}" type="presOf" srcId="{DF5C200F-0F36-4D19-B6CB-1B57B8985750}" destId="{750F8A15-323A-4CF7-8140-D7564BD210E1}" srcOrd="0" destOrd="0" presId="urn:microsoft.com/office/officeart/2008/layout/VerticalCurvedList"/>
    <dgm:cxn modelId="{241E3577-772F-4AF9-B973-72B96449B1BB}" srcId="{D1F4C702-2E1A-4EEA-9526-F58816F30BFC}" destId="{DF5C200F-0F36-4D19-B6CB-1B57B8985750}" srcOrd="2" destOrd="0" parTransId="{B75ACDDC-BD16-4A3E-87CE-B5A1E05306EF}" sibTransId="{5F5AAFC7-6D1C-41DD-9E89-C6F5CD4FCAAC}"/>
    <dgm:cxn modelId="{E3045686-4037-4355-B312-057D425627B1}" type="presOf" srcId="{BA1383AE-1134-4570-BD26-16EE42A083CB}" destId="{A8AC773F-5F4C-42EF-B06B-39CEA08539EE}" srcOrd="0" destOrd="0" presId="urn:microsoft.com/office/officeart/2008/layout/VerticalCurvedList"/>
    <dgm:cxn modelId="{322A0287-CCDD-4F76-96FE-21B9CE9BDA6E}" type="presOf" srcId="{E18E0470-365D-4F26-B6BA-EBB6FF38670D}" destId="{57531B9C-DB2D-4CB1-9DF4-D9AD08C5308A}" srcOrd="0" destOrd="0" presId="urn:microsoft.com/office/officeart/2008/layout/VerticalCurvedList"/>
    <dgm:cxn modelId="{53032E94-88BB-4CBC-87E8-F8D004FF6514}" type="presOf" srcId="{457A8CE8-7C64-4C82-86D5-32D6557784E2}" destId="{AAA3BC13-FDF1-44ED-A607-F48E204B97D7}" srcOrd="0" destOrd="0" presId="urn:microsoft.com/office/officeart/2008/layout/VerticalCurvedList"/>
    <dgm:cxn modelId="{E5CE439A-45E7-4582-A17A-E7CFF1B583F8}" type="presOf" srcId="{ABC6D6C0-B543-4415-885C-2C4D79B65BED}" destId="{991534FB-57DB-48DA-B8C6-C1B959FD09F9}" srcOrd="0" destOrd="0" presId="urn:microsoft.com/office/officeart/2008/layout/VerticalCurvedList"/>
    <dgm:cxn modelId="{169BDBB5-B8CE-4591-9D19-CA3474ABAF8C}" srcId="{D1F4C702-2E1A-4EEA-9526-F58816F30BFC}" destId="{ABC6D6C0-B543-4415-885C-2C4D79B65BED}" srcOrd="1" destOrd="0" parTransId="{3198FAF9-FFDB-474A-9AA1-0C9631280968}" sibTransId="{68CE6DFE-2253-4956-A8BF-A92145834B55}"/>
    <dgm:cxn modelId="{4F93E3B9-FFF4-4E02-9FBB-62DB12B94089}" srcId="{D1F4C702-2E1A-4EEA-9526-F58816F30BFC}" destId="{3C7EA488-8AEA-486B-857D-3679F13239DC}" srcOrd="4" destOrd="0" parTransId="{C0CA0177-5D3B-4D44-A3C0-33A5A5C1C264}" sibTransId="{C353F6BB-BE90-46E6-A85F-66341649AB25}"/>
    <dgm:cxn modelId="{7E462CC3-4F0F-4555-8B5E-4785C737DC7E}" srcId="{D1F4C702-2E1A-4EEA-9526-F58816F30BFC}" destId="{BA1383AE-1134-4570-BD26-16EE42A083CB}" srcOrd="0" destOrd="0" parTransId="{A37CC201-EC6C-4F18-A493-6426E2D3C864}" sibTransId="{E18E0470-365D-4F26-B6BA-EBB6FF38670D}"/>
    <dgm:cxn modelId="{1376CBF6-3097-417F-A345-63E230176420}" srcId="{D1F4C702-2E1A-4EEA-9526-F58816F30BFC}" destId="{457A8CE8-7C64-4C82-86D5-32D6557784E2}" srcOrd="3" destOrd="0" parTransId="{268226DE-DBEF-4A76-ADAF-E62C26CF47A4}" sibTransId="{1800BCED-EC65-4B8C-9F35-578DAAA3CBFE}"/>
    <dgm:cxn modelId="{F04D4EF8-8DCD-4B3F-BEB2-619C2B8A3AAA}" type="presParOf" srcId="{0D924280-9B6F-4207-944B-863E35DF26EA}" destId="{E7859E85-EBE1-45FF-B2CB-3574B0841E8A}" srcOrd="0" destOrd="0" presId="urn:microsoft.com/office/officeart/2008/layout/VerticalCurvedList"/>
    <dgm:cxn modelId="{D007C0BC-FA4A-43F1-9BC2-5D920E4459BF}" type="presParOf" srcId="{E7859E85-EBE1-45FF-B2CB-3574B0841E8A}" destId="{24CCD713-EEDD-44DF-8769-80993862E342}" srcOrd="0" destOrd="0" presId="urn:microsoft.com/office/officeart/2008/layout/VerticalCurvedList"/>
    <dgm:cxn modelId="{1C06C7C4-03E6-4284-AC97-FA9619828B0F}" type="presParOf" srcId="{24CCD713-EEDD-44DF-8769-80993862E342}" destId="{855472C4-F082-4DE8-AF30-C27ADD86F970}" srcOrd="0" destOrd="0" presId="urn:microsoft.com/office/officeart/2008/layout/VerticalCurvedList"/>
    <dgm:cxn modelId="{F11101F5-41C9-41FC-B9B0-F7E37020841E}" type="presParOf" srcId="{24CCD713-EEDD-44DF-8769-80993862E342}" destId="{57531B9C-DB2D-4CB1-9DF4-D9AD08C5308A}" srcOrd="1" destOrd="0" presId="urn:microsoft.com/office/officeart/2008/layout/VerticalCurvedList"/>
    <dgm:cxn modelId="{DF9931C4-8B8A-4EAE-9591-ED81428A140A}" type="presParOf" srcId="{24CCD713-EEDD-44DF-8769-80993862E342}" destId="{B64E3A96-CA59-407B-B52E-4868B5DF3BE0}" srcOrd="2" destOrd="0" presId="urn:microsoft.com/office/officeart/2008/layout/VerticalCurvedList"/>
    <dgm:cxn modelId="{138FA21F-EC27-4A5A-B03B-FDBE70157E16}" type="presParOf" srcId="{24CCD713-EEDD-44DF-8769-80993862E342}" destId="{8177BF52-6380-46B7-80BE-8033CAB1EF15}" srcOrd="3" destOrd="0" presId="urn:microsoft.com/office/officeart/2008/layout/VerticalCurvedList"/>
    <dgm:cxn modelId="{2D25661C-3A07-4E63-882E-3D6B898B9A9E}" type="presParOf" srcId="{E7859E85-EBE1-45FF-B2CB-3574B0841E8A}" destId="{A8AC773F-5F4C-42EF-B06B-39CEA08539EE}" srcOrd="1" destOrd="0" presId="urn:microsoft.com/office/officeart/2008/layout/VerticalCurvedList"/>
    <dgm:cxn modelId="{10165D1F-5223-4E1A-84B2-09A35B2EC643}" type="presParOf" srcId="{E7859E85-EBE1-45FF-B2CB-3574B0841E8A}" destId="{5F497589-E627-4F88-ADFF-461B3C20D28D}" srcOrd="2" destOrd="0" presId="urn:microsoft.com/office/officeart/2008/layout/VerticalCurvedList"/>
    <dgm:cxn modelId="{3F56AC3E-9169-4F6F-8FFF-5EBDE69E5B79}" type="presParOf" srcId="{5F497589-E627-4F88-ADFF-461B3C20D28D}" destId="{B0162D2C-0473-4FC0-83B0-0747E7FD9791}" srcOrd="0" destOrd="0" presId="urn:microsoft.com/office/officeart/2008/layout/VerticalCurvedList"/>
    <dgm:cxn modelId="{2503FB54-7657-4179-95B2-155F8B6E1419}" type="presParOf" srcId="{E7859E85-EBE1-45FF-B2CB-3574B0841E8A}" destId="{991534FB-57DB-48DA-B8C6-C1B959FD09F9}" srcOrd="3" destOrd="0" presId="urn:microsoft.com/office/officeart/2008/layout/VerticalCurvedList"/>
    <dgm:cxn modelId="{D02C164B-8EAD-4B3B-AA24-AE1FA633C423}" type="presParOf" srcId="{E7859E85-EBE1-45FF-B2CB-3574B0841E8A}" destId="{CE8BB0C5-2DEE-468C-BB26-728BD4B25074}" srcOrd="4" destOrd="0" presId="urn:microsoft.com/office/officeart/2008/layout/VerticalCurvedList"/>
    <dgm:cxn modelId="{11B63F49-012B-444F-8767-332BE5C05C4A}" type="presParOf" srcId="{CE8BB0C5-2DEE-468C-BB26-728BD4B25074}" destId="{6970FC12-DDC9-4418-8CBE-95E7F0184429}" srcOrd="0" destOrd="0" presId="urn:microsoft.com/office/officeart/2008/layout/VerticalCurvedList"/>
    <dgm:cxn modelId="{A92727CF-7199-4E6F-9CA0-C4A286DA0596}" type="presParOf" srcId="{E7859E85-EBE1-45FF-B2CB-3574B0841E8A}" destId="{750F8A15-323A-4CF7-8140-D7564BD210E1}" srcOrd="5" destOrd="0" presId="urn:microsoft.com/office/officeart/2008/layout/VerticalCurvedList"/>
    <dgm:cxn modelId="{19D6B368-CEE6-4BFC-8F77-5F5C59B31DEC}" type="presParOf" srcId="{E7859E85-EBE1-45FF-B2CB-3574B0841E8A}" destId="{8D54D4FF-FF15-4FC6-ACCD-BE0A988C9342}" srcOrd="6" destOrd="0" presId="urn:microsoft.com/office/officeart/2008/layout/VerticalCurvedList"/>
    <dgm:cxn modelId="{49C0D8FF-E8F4-4894-A1E6-01A13429DB3A}" type="presParOf" srcId="{8D54D4FF-FF15-4FC6-ACCD-BE0A988C9342}" destId="{7813A4C0-543B-41DC-97CE-A45E1F39F90B}" srcOrd="0" destOrd="0" presId="urn:microsoft.com/office/officeart/2008/layout/VerticalCurvedList"/>
    <dgm:cxn modelId="{1F1CA70A-7F50-4AE5-BEB6-338A3D81B523}" type="presParOf" srcId="{E7859E85-EBE1-45FF-B2CB-3574B0841E8A}" destId="{AAA3BC13-FDF1-44ED-A607-F48E204B97D7}" srcOrd="7" destOrd="0" presId="urn:microsoft.com/office/officeart/2008/layout/VerticalCurvedList"/>
    <dgm:cxn modelId="{6018797A-A544-42DB-BAE5-3F1C5C29A874}" type="presParOf" srcId="{E7859E85-EBE1-45FF-B2CB-3574B0841E8A}" destId="{3719F813-2480-45B6-95A0-8876334FDD0D}" srcOrd="8" destOrd="0" presId="urn:microsoft.com/office/officeart/2008/layout/VerticalCurvedList"/>
    <dgm:cxn modelId="{3564DA45-95C4-4E6F-BDA2-2A1F72C95CDF}" type="presParOf" srcId="{3719F813-2480-45B6-95A0-8876334FDD0D}" destId="{F58589BF-A24D-45AC-8E46-6AE22F1E4F9A}" srcOrd="0" destOrd="0" presId="urn:microsoft.com/office/officeart/2008/layout/VerticalCurvedList"/>
    <dgm:cxn modelId="{11A1E62D-4AD1-405E-806D-1CC6C2610082}" type="presParOf" srcId="{E7859E85-EBE1-45FF-B2CB-3574B0841E8A}" destId="{FA52EA7F-B60A-4613-B452-E2E74D5647BF}" srcOrd="9" destOrd="0" presId="urn:microsoft.com/office/officeart/2008/layout/VerticalCurvedList"/>
    <dgm:cxn modelId="{12DFD68D-E89B-4881-B4D6-AEE7A2559DBC}" type="presParOf" srcId="{E7859E85-EBE1-45FF-B2CB-3574B0841E8A}" destId="{D36F4BD8-F662-48E2-9444-D69A1EE70385}" srcOrd="10" destOrd="0" presId="urn:microsoft.com/office/officeart/2008/layout/VerticalCurvedList"/>
    <dgm:cxn modelId="{E55E0ABD-8702-4A2D-9E09-A9C224121EE4}" type="presParOf" srcId="{D36F4BD8-F662-48E2-9444-D69A1EE70385}" destId="{F4B5BE5E-0A83-4D46-9950-B9DC8AD6C2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544F23-081A-4AB4-BB6C-ED391FAA0EF5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BC44B0F-849C-4C00-A92D-BD46240CA6E1}">
      <dgm:prSet phldrT="[Tekst]"/>
      <dgm:spPr>
        <a:solidFill>
          <a:srgbClr val="871025">
            <a:alpha val="50000"/>
          </a:srgbClr>
        </a:solidFill>
        <a:ln>
          <a:solidFill>
            <a:srgbClr val="871025"/>
          </a:solidFill>
        </a:ln>
      </dgm:spPr>
      <dgm:t>
        <a:bodyPr/>
        <a:lstStyle/>
        <a:p>
          <a:r>
            <a:rPr lang="pl-PL" dirty="0">
              <a:latin typeface="Barlow" panose="00000500000000000000" pitchFamily="2" charset="-18"/>
            </a:rPr>
            <a:t>  </a:t>
          </a:r>
        </a:p>
      </dgm:t>
    </dgm:pt>
    <dgm:pt modelId="{3D66E8EC-8AF0-4868-A897-0347D04A9FEA}" type="parTrans" cxnId="{91453B29-994D-4A4C-BECA-A6068B1F7BC3}">
      <dgm:prSet/>
      <dgm:spPr/>
      <dgm:t>
        <a:bodyPr/>
        <a:lstStyle/>
        <a:p>
          <a:endParaRPr lang="pl-PL"/>
        </a:p>
      </dgm:t>
    </dgm:pt>
    <dgm:pt modelId="{89FD21EA-F4AF-47F4-814F-56C61B2F4626}" type="sibTrans" cxnId="{91453B29-994D-4A4C-BECA-A6068B1F7BC3}">
      <dgm:prSet/>
      <dgm:spPr/>
      <dgm:t>
        <a:bodyPr/>
        <a:lstStyle/>
        <a:p>
          <a:endParaRPr lang="pl-PL"/>
        </a:p>
      </dgm:t>
    </dgm:pt>
    <dgm:pt modelId="{8039C5F2-C35A-45E4-96BB-BFA4C902672D}">
      <dgm:prSet phldrT="[Tekst]" custT="1"/>
      <dgm:spPr>
        <a:solidFill>
          <a:srgbClr val="871025">
            <a:alpha val="50000"/>
          </a:srgbClr>
        </a:solidFill>
        <a:ln>
          <a:solidFill>
            <a:srgbClr val="871025"/>
          </a:solidFill>
        </a:ln>
      </dgm:spPr>
      <dgm:t>
        <a:bodyPr/>
        <a:lstStyle/>
        <a:p>
          <a:r>
            <a:rPr lang="pl-PL" sz="1400" dirty="0">
              <a:latin typeface="Barlow" panose="00000500000000000000" pitchFamily="2" charset="-18"/>
            </a:rPr>
            <a:t>Budowanie kompetencji</a:t>
          </a:r>
        </a:p>
      </dgm:t>
    </dgm:pt>
    <dgm:pt modelId="{E476D30D-C4F7-48BA-AF70-679005C1FCF6}" type="parTrans" cxnId="{B043E366-50B6-4654-A2C4-2EFDBB9D26C0}">
      <dgm:prSet/>
      <dgm:spPr/>
      <dgm:t>
        <a:bodyPr/>
        <a:lstStyle/>
        <a:p>
          <a:endParaRPr lang="pl-PL"/>
        </a:p>
      </dgm:t>
    </dgm:pt>
    <dgm:pt modelId="{04A5E440-0DEE-40DA-A7D1-A1E8D6B8B5B1}" type="sibTrans" cxnId="{B043E366-50B6-4654-A2C4-2EFDBB9D26C0}">
      <dgm:prSet/>
      <dgm:spPr/>
      <dgm:t>
        <a:bodyPr/>
        <a:lstStyle/>
        <a:p>
          <a:endParaRPr lang="pl-PL"/>
        </a:p>
      </dgm:t>
    </dgm:pt>
    <dgm:pt modelId="{F852325F-9CD3-44AD-9407-CC0435A9F0E1}">
      <dgm:prSet phldrT="[Tekst]" custT="1"/>
      <dgm:spPr>
        <a:solidFill>
          <a:srgbClr val="871025">
            <a:alpha val="50000"/>
          </a:srgbClr>
        </a:solidFill>
        <a:ln>
          <a:solidFill>
            <a:srgbClr val="871025"/>
          </a:solidFill>
        </a:ln>
      </dgm:spPr>
      <dgm:t>
        <a:bodyPr/>
        <a:lstStyle/>
        <a:p>
          <a:r>
            <a:rPr lang="pl-PL" sz="1400" dirty="0">
              <a:latin typeface="Barlow" panose="00000500000000000000" pitchFamily="2" charset="-18"/>
            </a:rPr>
            <a:t>Sieciowanie </a:t>
          </a:r>
          <a:br>
            <a:rPr lang="pl-PL" sz="1400" dirty="0">
              <a:latin typeface="Barlow" panose="00000500000000000000" pitchFamily="2" charset="-18"/>
            </a:rPr>
          </a:br>
          <a:r>
            <a:rPr lang="pl-PL" sz="1400" dirty="0">
              <a:latin typeface="Barlow" panose="00000500000000000000" pitchFamily="2" charset="-18"/>
            </a:rPr>
            <a:t>i współpraca</a:t>
          </a:r>
        </a:p>
      </dgm:t>
    </dgm:pt>
    <dgm:pt modelId="{A6F8BC54-77DF-4E29-9DAD-8133DF2DA86E}" type="parTrans" cxnId="{C7161799-2762-40C0-B10B-FE03FE50ACE3}">
      <dgm:prSet/>
      <dgm:spPr/>
      <dgm:t>
        <a:bodyPr/>
        <a:lstStyle/>
        <a:p>
          <a:endParaRPr lang="pl-PL"/>
        </a:p>
      </dgm:t>
    </dgm:pt>
    <dgm:pt modelId="{044DDAB3-96E4-48B1-A9DD-C1DED680B42F}" type="sibTrans" cxnId="{C7161799-2762-40C0-B10B-FE03FE50ACE3}">
      <dgm:prSet/>
      <dgm:spPr/>
      <dgm:t>
        <a:bodyPr/>
        <a:lstStyle/>
        <a:p>
          <a:endParaRPr lang="pl-PL"/>
        </a:p>
      </dgm:t>
    </dgm:pt>
    <dgm:pt modelId="{8AA06BA4-7D6D-4B39-B89C-4833448C5BBA}">
      <dgm:prSet phldrT="[Tekst]" custT="1"/>
      <dgm:spPr>
        <a:solidFill>
          <a:srgbClr val="871025">
            <a:alpha val="50000"/>
          </a:srgbClr>
        </a:solidFill>
        <a:ln>
          <a:solidFill>
            <a:srgbClr val="871025"/>
          </a:solidFill>
        </a:ln>
      </dgm:spPr>
      <dgm:t>
        <a:bodyPr/>
        <a:lstStyle/>
        <a:p>
          <a:r>
            <a:rPr lang="pl-PL" sz="1400" dirty="0">
              <a:latin typeface="Barlow" panose="00000500000000000000" pitchFamily="2" charset="-18"/>
            </a:rPr>
            <a:t>Komunikacja </a:t>
          </a:r>
          <a:br>
            <a:rPr lang="pl-PL" sz="1400" dirty="0">
              <a:latin typeface="Barlow" panose="00000500000000000000" pitchFamily="2" charset="-18"/>
            </a:rPr>
          </a:br>
          <a:r>
            <a:rPr lang="pl-PL" sz="1400" dirty="0">
              <a:latin typeface="Barlow" panose="00000500000000000000" pitchFamily="2" charset="-18"/>
            </a:rPr>
            <a:t>i promocja</a:t>
          </a:r>
        </a:p>
      </dgm:t>
    </dgm:pt>
    <dgm:pt modelId="{541A0EEC-3AAB-42C2-B51C-5F3968C9BBEF}" type="parTrans" cxnId="{7469AD55-D0C4-49A2-84CF-FA2357CC4DCB}">
      <dgm:prSet/>
      <dgm:spPr/>
      <dgm:t>
        <a:bodyPr/>
        <a:lstStyle/>
        <a:p>
          <a:endParaRPr lang="pl-PL"/>
        </a:p>
      </dgm:t>
    </dgm:pt>
    <dgm:pt modelId="{7E55819D-81F4-4938-87FE-EFA1EB5E565C}" type="sibTrans" cxnId="{7469AD55-D0C4-49A2-84CF-FA2357CC4DCB}">
      <dgm:prSet/>
      <dgm:spPr/>
      <dgm:t>
        <a:bodyPr/>
        <a:lstStyle/>
        <a:p>
          <a:endParaRPr lang="pl-PL"/>
        </a:p>
      </dgm:t>
    </dgm:pt>
    <dgm:pt modelId="{6528B325-0000-4A62-B896-44C01BDF4BE7}">
      <dgm:prSet phldrT="[Tekst]" custT="1"/>
      <dgm:spPr>
        <a:solidFill>
          <a:srgbClr val="871025">
            <a:alpha val="50000"/>
          </a:srgbClr>
        </a:solidFill>
        <a:ln>
          <a:solidFill>
            <a:srgbClr val="871025"/>
          </a:solidFill>
        </a:ln>
      </dgm:spPr>
      <dgm:t>
        <a:bodyPr/>
        <a:lstStyle/>
        <a:p>
          <a:r>
            <a:rPr lang="pl-PL" sz="1400" dirty="0">
              <a:latin typeface="Barlow" panose="00000500000000000000" pitchFamily="2" charset="-18"/>
            </a:rPr>
            <a:t>Certyfikacja</a:t>
          </a:r>
        </a:p>
      </dgm:t>
    </dgm:pt>
    <dgm:pt modelId="{093147D9-62B6-4994-AC77-4D0983DB564B}" type="parTrans" cxnId="{88295410-C7CB-45E0-AD01-FDD4C3A59150}">
      <dgm:prSet/>
      <dgm:spPr/>
      <dgm:t>
        <a:bodyPr/>
        <a:lstStyle/>
        <a:p>
          <a:endParaRPr lang="pl-PL"/>
        </a:p>
      </dgm:t>
    </dgm:pt>
    <dgm:pt modelId="{4301855B-00F8-45BB-895D-9C66E4DF53E6}" type="sibTrans" cxnId="{88295410-C7CB-45E0-AD01-FDD4C3A59150}">
      <dgm:prSet/>
      <dgm:spPr/>
      <dgm:t>
        <a:bodyPr/>
        <a:lstStyle/>
        <a:p>
          <a:endParaRPr lang="pl-PL"/>
        </a:p>
      </dgm:t>
    </dgm:pt>
    <dgm:pt modelId="{E3D53830-4699-400C-8BFD-AB98E749A821}" type="pres">
      <dgm:prSet presAssocID="{F9544F23-081A-4AB4-BB6C-ED391FAA0EF5}" presName="composite" presStyleCnt="0">
        <dgm:presLayoutVars>
          <dgm:chMax val="1"/>
          <dgm:dir/>
          <dgm:resizeHandles val="exact"/>
        </dgm:presLayoutVars>
      </dgm:prSet>
      <dgm:spPr/>
    </dgm:pt>
    <dgm:pt modelId="{1C25DC65-C726-40BC-81E6-A60F24DBCC26}" type="pres">
      <dgm:prSet presAssocID="{F9544F23-081A-4AB4-BB6C-ED391FAA0EF5}" presName="radial" presStyleCnt="0">
        <dgm:presLayoutVars>
          <dgm:animLvl val="ctr"/>
        </dgm:presLayoutVars>
      </dgm:prSet>
      <dgm:spPr/>
    </dgm:pt>
    <dgm:pt modelId="{469F2F80-C711-431E-9324-595296FD2ADB}" type="pres">
      <dgm:prSet presAssocID="{2BC44B0F-849C-4C00-A92D-BD46240CA6E1}" presName="centerShape" presStyleLbl="vennNode1" presStyleIdx="0" presStyleCnt="5"/>
      <dgm:spPr/>
    </dgm:pt>
    <dgm:pt modelId="{0DBCFF97-BA6C-45CD-8A64-68DFB837B840}" type="pres">
      <dgm:prSet presAssocID="{8039C5F2-C35A-45E4-96BB-BFA4C902672D}" presName="node" presStyleLbl="vennNode1" presStyleIdx="1" presStyleCnt="5" custScaleX="136299" custScaleY="136299" custRadScaleRad="100038" custRadScaleInc="936">
        <dgm:presLayoutVars>
          <dgm:bulletEnabled val="1"/>
        </dgm:presLayoutVars>
      </dgm:prSet>
      <dgm:spPr/>
    </dgm:pt>
    <dgm:pt modelId="{5675619B-25BE-45EC-B6D6-FE52037113C2}" type="pres">
      <dgm:prSet presAssocID="{F852325F-9CD3-44AD-9407-CC0435A9F0E1}" presName="node" presStyleLbl="vennNode1" presStyleIdx="2" presStyleCnt="5" custScaleX="130747" custScaleY="130747">
        <dgm:presLayoutVars>
          <dgm:bulletEnabled val="1"/>
        </dgm:presLayoutVars>
      </dgm:prSet>
      <dgm:spPr/>
    </dgm:pt>
    <dgm:pt modelId="{1CD77938-394A-4324-AC83-6F5FD4CD1AED}" type="pres">
      <dgm:prSet presAssocID="{8AA06BA4-7D6D-4B39-B89C-4833448C5BBA}" presName="node" presStyleLbl="vennNode1" presStyleIdx="3" presStyleCnt="5" custScaleX="144815" custScaleY="144815">
        <dgm:presLayoutVars>
          <dgm:bulletEnabled val="1"/>
        </dgm:presLayoutVars>
      </dgm:prSet>
      <dgm:spPr/>
    </dgm:pt>
    <dgm:pt modelId="{E11E5383-72EA-461F-953B-713E0C72F8D0}" type="pres">
      <dgm:prSet presAssocID="{6528B325-0000-4A62-B896-44C01BDF4BE7}" presName="node" presStyleLbl="vennNode1" presStyleIdx="4" presStyleCnt="5" custScaleX="139071" custScaleY="139071">
        <dgm:presLayoutVars>
          <dgm:bulletEnabled val="1"/>
        </dgm:presLayoutVars>
      </dgm:prSet>
      <dgm:spPr/>
    </dgm:pt>
  </dgm:ptLst>
  <dgm:cxnLst>
    <dgm:cxn modelId="{88295410-C7CB-45E0-AD01-FDD4C3A59150}" srcId="{2BC44B0F-849C-4C00-A92D-BD46240CA6E1}" destId="{6528B325-0000-4A62-B896-44C01BDF4BE7}" srcOrd="3" destOrd="0" parTransId="{093147D9-62B6-4994-AC77-4D0983DB564B}" sibTransId="{4301855B-00F8-45BB-895D-9C66E4DF53E6}"/>
    <dgm:cxn modelId="{91453B29-994D-4A4C-BECA-A6068B1F7BC3}" srcId="{F9544F23-081A-4AB4-BB6C-ED391FAA0EF5}" destId="{2BC44B0F-849C-4C00-A92D-BD46240CA6E1}" srcOrd="0" destOrd="0" parTransId="{3D66E8EC-8AF0-4868-A897-0347D04A9FEA}" sibTransId="{89FD21EA-F4AF-47F4-814F-56C61B2F4626}"/>
    <dgm:cxn modelId="{EF8BC25D-DE9C-4A6C-94AF-DC02320B5E6C}" type="presOf" srcId="{8AA06BA4-7D6D-4B39-B89C-4833448C5BBA}" destId="{1CD77938-394A-4324-AC83-6F5FD4CD1AED}" srcOrd="0" destOrd="0" presId="urn:microsoft.com/office/officeart/2005/8/layout/radial3"/>
    <dgm:cxn modelId="{B043E366-50B6-4654-A2C4-2EFDBB9D26C0}" srcId="{2BC44B0F-849C-4C00-A92D-BD46240CA6E1}" destId="{8039C5F2-C35A-45E4-96BB-BFA4C902672D}" srcOrd="0" destOrd="0" parTransId="{E476D30D-C4F7-48BA-AF70-679005C1FCF6}" sibTransId="{04A5E440-0DEE-40DA-A7D1-A1E8D6B8B5B1}"/>
    <dgm:cxn modelId="{C2FBBC4D-1F3B-4D6C-AB30-20F10EF3F2E3}" type="presOf" srcId="{F9544F23-081A-4AB4-BB6C-ED391FAA0EF5}" destId="{E3D53830-4699-400C-8BFD-AB98E749A821}" srcOrd="0" destOrd="0" presId="urn:microsoft.com/office/officeart/2005/8/layout/radial3"/>
    <dgm:cxn modelId="{B1C27454-5926-4BF5-B6D9-B4CE33624AC9}" type="presOf" srcId="{6528B325-0000-4A62-B896-44C01BDF4BE7}" destId="{E11E5383-72EA-461F-953B-713E0C72F8D0}" srcOrd="0" destOrd="0" presId="urn:microsoft.com/office/officeart/2005/8/layout/radial3"/>
    <dgm:cxn modelId="{7469AD55-D0C4-49A2-84CF-FA2357CC4DCB}" srcId="{2BC44B0F-849C-4C00-A92D-BD46240CA6E1}" destId="{8AA06BA4-7D6D-4B39-B89C-4833448C5BBA}" srcOrd="2" destOrd="0" parTransId="{541A0EEC-3AAB-42C2-B51C-5F3968C9BBEF}" sibTransId="{7E55819D-81F4-4938-87FE-EFA1EB5E565C}"/>
    <dgm:cxn modelId="{13F47085-6274-4C8A-94A7-EB37EA36F240}" type="presOf" srcId="{F852325F-9CD3-44AD-9407-CC0435A9F0E1}" destId="{5675619B-25BE-45EC-B6D6-FE52037113C2}" srcOrd="0" destOrd="0" presId="urn:microsoft.com/office/officeart/2005/8/layout/radial3"/>
    <dgm:cxn modelId="{C7161799-2762-40C0-B10B-FE03FE50ACE3}" srcId="{2BC44B0F-849C-4C00-A92D-BD46240CA6E1}" destId="{F852325F-9CD3-44AD-9407-CC0435A9F0E1}" srcOrd="1" destOrd="0" parTransId="{A6F8BC54-77DF-4E29-9DAD-8133DF2DA86E}" sibTransId="{044DDAB3-96E4-48B1-A9DD-C1DED680B42F}"/>
    <dgm:cxn modelId="{80708DE1-20C7-4704-AC21-9D1658F57127}" type="presOf" srcId="{2BC44B0F-849C-4C00-A92D-BD46240CA6E1}" destId="{469F2F80-C711-431E-9324-595296FD2ADB}" srcOrd="0" destOrd="0" presId="urn:microsoft.com/office/officeart/2005/8/layout/radial3"/>
    <dgm:cxn modelId="{7BF450EA-95C4-458F-87A9-F2127FFEBA30}" type="presOf" srcId="{8039C5F2-C35A-45E4-96BB-BFA4C902672D}" destId="{0DBCFF97-BA6C-45CD-8A64-68DFB837B840}" srcOrd="0" destOrd="0" presId="urn:microsoft.com/office/officeart/2005/8/layout/radial3"/>
    <dgm:cxn modelId="{24F9F9E4-C846-4D4C-AB8A-CC808C4CFFA4}" type="presParOf" srcId="{E3D53830-4699-400C-8BFD-AB98E749A821}" destId="{1C25DC65-C726-40BC-81E6-A60F24DBCC26}" srcOrd="0" destOrd="0" presId="urn:microsoft.com/office/officeart/2005/8/layout/radial3"/>
    <dgm:cxn modelId="{65D2804A-DDA3-4F51-996A-EA5686D69E7E}" type="presParOf" srcId="{1C25DC65-C726-40BC-81E6-A60F24DBCC26}" destId="{469F2F80-C711-431E-9324-595296FD2ADB}" srcOrd="0" destOrd="0" presId="urn:microsoft.com/office/officeart/2005/8/layout/radial3"/>
    <dgm:cxn modelId="{32F2505C-4DB1-471D-B88C-E9E904FC71D0}" type="presParOf" srcId="{1C25DC65-C726-40BC-81E6-A60F24DBCC26}" destId="{0DBCFF97-BA6C-45CD-8A64-68DFB837B840}" srcOrd="1" destOrd="0" presId="urn:microsoft.com/office/officeart/2005/8/layout/radial3"/>
    <dgm:cxn modelId="{D912DAA4-9139-4847-BFE2-FE11393EF498}" type="presParOf" srcId="{1C25DC65-C726-40BC-81E6-A60F24DBCC26}" destId="{5675619B-25BE-45EC-B6D6-FE52037113C2}" srcOrd="2" destOrd="0" presId="urn:microsoft.com/office/officeart/2005/8/layout/radial3"/>
    <dgm:cxn modelId="{F1791A4C-31AD-4987-901F-DF1487B68F5B}" type="presParOf" srcId="{1C25DC65-C726-40BC-81E6-A60F24DBCC26}" destId="{1CD77938-394A-4324-AC83-6F5FD4CD1AED}" srcOrd="3" destOrd="0" presId="urn:microsoft.com/office/officeart/2005/8/layout/radial3"/>
    <dgm:cxn modelId="{E9FFAB16-443E-4AF9-9DC8-E9F3429FCD3B}" type="presParOf" srcId="{1C25DC65-C726-40BC-81E6-A60F24DBCC26}" destId="{E11E5383-72EA-461F-953B-713E0C72F8D0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0D86D2-79C1-4DA2-9EC0-3D2EC3BE55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2C7E9E4-EBBE-4DD0-8AA7-C889307B6D2A}">
      <dgm:prSet phldrT="[Tekst]" custT="1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Barlow" panose="00000500000000000000" pitchFamily="2" charset="-18"/>
            </a:rPr>
            <a:t>Tylko pracownicy administracji samorządowej</a:t>
          </a:r>
        </a:p>
      </dgm:t>
    </dgm:pt>
    <dgm:pt modelId="{CF48FDE2-242C-4C40-AE4C-747AC39118D4}" type="parTrans" cxnId="{E8B462CE-DEF8-4D1D-8AB2-B681E36CC07D}">
      <dgm:prSet/>
      <dgm:spPr/>
      <dgm:t>
        <a:bodyPr/>
        <a:lstStyle/>
        <a:p>
          <a:endParaRPr lang="pl-PL"/>
        </a:p>
      </dgm:t>
    </dgm:pt>
    <dgm:pt modelId="{21D9522B-289A-4CB5-8DCE-EA0A91406C96}" type="sibTrans" cxnId="{E8B462CE-DEF8-4D1D-8AB2-B681E36CC07D}">
      <dgm:prSet/>
      <dgm:spPr/>
      <dgm:t>
        <a:bodyPr/>
        <a:lstStyle/>
        <a:p>
          <a:endParaRPr lang="pl-PL"/>
        </a:p>
      </dgm:t>
    </dgm:pt>
    <dgm:pt modelId="{EE9A26A0-0251-4F90-8E6C-ADA27FD1631B}">
      <dgm:prSet phldrT="[Tekst]" custT="1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Barlow" panose="00000500000000000000" pitchFamily="2" charset="-18"/>
            </a:rPr>
            <a:t>Nieograniczone w czasie</a:t>
          </a:r>
        </a:p>
      </dgm:t>
    </dgm:pt>
    <dgm:pt modelId="{18196A35-D787-480E-B2BF-EA289E8EBF32}" type="parTrans" cxnId="{34281DCB-CB87-4858-BB4A-447FC6896002}">
      <dgm:prSet/>
      <dgm:spPr/>
      <dgm:t>
        <a:bodyPr/>
        <a:lstStyle/>
        <a:p>
          <a:endParaRPr lang="pl-PL"/>
        </a:p>
      </dgm:t>
    </dgm:pt>
    <dgm:pt modelId="{91B146E5-AC7B-49B0-8D93-7677F3955A74}" type="sibTrans" cxnId="{34281DCB-CB87-4858-BB4A-447FC6896002}">
      <dgm:prSet/>
      <dgm:spPr/>
      <dgm:t>
        <a:bodyPr/>
        <a:lstStyle/>
        <a:p>
          <a:endParaRPr lang="pl-PL"/>
        </a:p>
      </dgm:t>
    </dgm:pt>
    <dgm:pt modelId="{B34518B6-F7BB-4FB2-B130-E3EF25E1DC50}">
      <dgm:prSet phldrT="[Tekst]" custT="1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Barlow" panose="00000500000000000000" pitchFamily="2" charset="-18"/>
            </a:rPr>
            <a:t>Rezygnacja w dowolnym momencie</a:t>
          </a:r>
        </a:p>
      </dgm:t>
    </dgm:pt>
    <dgm:pt modelId="{14036F03-4E99-4287-82FA-3165F1FC3891}" type="parTrans" cxnId="{97E47440-C14E-4FE4-BF8E-4B8AF4468817}">
      <dgm:prSet/>
      <dgm:spPr/>
      <dgm:t>
        <a:bodyPr/>
        <a:lstStyle/>
        <a:p>
          <a:endParaRPr lang="pl-PL"/>
        </a:p>
      </dgm:t>
    </dgm:pt>
    <dgm:pt modelId="{9520B1D9-7863-4825-B5BA-3F1221883E57}" type="sibTrans" cxnId="{97E47440-C14E-4FE4-BF8E-4B8AF4468817}">
      <dgm:prSet/>
      <dgm:spPr/>
      <dgm:t>
        <a:bodyPr/>
        <a:lstStyle/>
        <a:p>
          <a:endParaRPr lang="pl-PL"/>
        </a:p>
      </dgm:t>
    </dgm:pt>
    <dgm:pt modelId="{F8298398-3A3D-4AC9-A264-E71703F2953C}">
      <dgm:prSet phldrT="[Tekst]" custT="1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Barlow" panose="00000500000000000000" pitchFamily="2" charset="-18"/>
            </a:rPr>
            <a:t>Zgłoszenie poprzez dedykowany formularz</a:t>
          </a:r>
        </a:p>
      </dgm:t>
    </dgm:pt>
    <dgm:pt modelId="{251B773F-982A-405A-BACA-3FAD16A8FEA5}" type="parTrans" cxnId="{9A1E9457-D65A-4D25-81B3-03913B37FDA0}">
      <dgm:prSet/>
      <dgm:spPr/>
      <dgm:t>
        <a:bodyPr/>
        <a:lstStyle/>
        <a:p>
          <a:endParaRPr lang="pl-PL"/>
        </a:p>
      </dgm:t>
    </dgm:pt>
    <dgm:pt modelId="{91CEC005-0857-48C9-AB7D-F8EA4ED4DB5D}" type="sibTrans" cxnId="{9A1E9457-D65A-4D25-81B3-03913B37FDA0}">
      <dgm:prSet/>
      <dgm:spPr/>
      <dgm:t>
        <a:bodyPr/>
        <a:lstStyle/>
        <a:p>
          <a:endParaRPr lang="pl-PL"/>
        </a:p>
      </dgm:t>
    </dgm:pt>
    <dgm:pt modelId="{4A6B0883-244B-4DEC-82C0-88B6AEC1FCFE}">
      <dgm:prSet phldrT="[Tekst]" custT="1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>
              <a:solidFill>
                <a:schemeClr val="tx1"/>
              </a:solidFill>
              <a:latin typeface="Barlow" panose="00000500000000000000" pitchFamily="2" charset="-18"/>
            </a:rPr>
            <a:t>Weryfikacja przez administratorów</a:t>
          </a:r>
          <a:endParaRPr lang="pl-PL" sz="1400" dirty="0">
            <a:solidFill>
              <a:schemeClr val="tx1"/>
            </a:solidFill>
            <a:latin typeface="Barlow" panose="00000500000000000000" pitchFamily="2" charset="-18"/>
          </a:endParaRPr>
        </a:p>
      </dgm:t>
    </dgm:pt>
    <dgm:pt modelId="{E343ADC7-FDCA-4ED2-88AE-CFF597E0EE5B}" type="parTrans" cxnId="{5189143B-EECE-4421-8991-9DFA69B03514}">
      <dgm:prSet/>
      <dgm:spPr/>
      <dgm:t>
        <a:bodyPr/>
        <a:lstStyle/>
        <a:p>
          <a:endParaRPr lang="pl-PL"/>
        </a:p>
      </dgm:t>
    </dgm:pt>
    <dgm:pt modelId="{6E88D4AF-F378-4C84-AB28-DDA8D9BA65B5}" type="sibTrans" cxnId="{5189143B-EECE-4421-8991-9DFA69B03514}">
      <dgm:prSet/>
      <dgm:spPr/>
      <dgm:t>
        <a:bodyPr/>
        <a:lstStyle/>
        <a:p>
          <a:endParaRPr lang="pl-PL"/>
        </a:p>
      </dgm:t>
    </dgm:pt>
    <dgm:pt modelId="{A8066057-506C-4EFE-891C-17374AA89C51}">
      <dgm:prSet phldrT="[Tekst]" custT="1"/>
      <dgm:spPr>
        <a:solidFill>
          <a:srgbClr val="871025"/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dirty="0">
              <a:solidFill>
                <a:schemeClr val="tx1"/>
              </a:solidFill>
              <a:latin typeface="Barlow" panose="00000500000000000000" pitchFamily="2" charset="-18"/>
            </a:rPr>
            <a:t>Brak opłaty członkowskiej  (min. do lipca 2024)</a:t>
          </a:r>
        </a:p>
      </dgm:t>
    </dgm:pt>
    <dgm:pt modelId="{792A269B-72E2-4F9D-A6B5-78C6A711FAF3}" type="parTrans" cxnId="{76F4A678-68EF-4845-AA82-A498E2E5E6EC}">
      <dgm:prSet/>
      <dgm:spPr/>
      <dgm:t>
        <a:bodyPr/>
        <a:lstStyle/>
        <a:p>
          <a:endParaRPr lang="pl-PL"/>
        </a:p>
      </dgm:t>
    </dgm:pt>
    <dgm:pt modelId="{BF5657C4-6827-4842-BDF4-42C1B8F0D3A7}" type="sibTrans" cxnId="{76F4A678-68EF-4845-AA82-A498E2E5E6EC}">
      <dgm:prSet/>
      <dgm:spPr/>
      <dgm:t>
        <a:bodyPr/>
        <a:lstStyle/>
        <a:p>
          <a:endParaRPr lang="pl-PL"/>
        </a:p>
      </dgm:t>
    </dgm:pt>
    <dgm:pt modelId="{CC55C563-D89D-4AD3-99A6-0DC620FA7B2B}" type="pres">
      <dgm:prSet presAssocID="{B10D86D2-79C1-4DA2-9EC0-3D2EC3BE5582}" presName="linear" presStyleCnt="0">
        <dgm:presLayoutVars>
          <dgm:animLvl val="lvl"/>
          <dgm:resizeHandles val="exact"/>
        </dgm:presLayoutVars>
      </dgm:prSet>
      <dgm:spPr/>
    </dgm:pt>
    <dgm:pt modelId="{0A4F2BE8-435C-4519-B5A3-584F78CA930A}" type="pres">
      <dgm:prSet presAssocID="{C2C7E9E4-EBBE-4DD0-8AA7-C889307B6D2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632FA85-13E9-46E2-B909-0C4801B15AE4}" type="pres">
      <dgm:prSet presAssocID="{21D9522B-289A-4CB5-8DCE-EA0A91406C96}" presName="spacer" presStyleCnt="0"/>
      <dgm:spPr/>
    </dgm:pt>
    <dgm:pt modelId="{E0683695-459B-4F18-B7EA-83CA0ACAA449}" type="pres">
      <dgm:prSet presAssocID="{A8066057-506C-4EFE-891C-17374AA89C5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FCD51FB-1203-4CD8-8AF9-A7D173982D4B}" type="pres">
      <dgm:prSet presAssocID="{BF5657C4-6827-4842-BDF4-42C1B8F0D3A7}" presName="spacer" presStyleCnt="0"/>
      <dgm:spPr/>
    </dgm:pt>
    <dgm:pt modelId="{66008923-7758-4C9D-874C-48465DE499BD}" type="pres">
      <dgm:prSet presAssocID="{EE9A26A0-0251-4F90-8E6C-ADA27FD1631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B71575A-D1B2-4BE8-B5A5-6ED47CFF454C}" type="pres">
      <dgm:prSet presAssocID="{91B146E5-AC7B-49B0-8D93-7677F3955A74}" presName="spacer" presStyleCnt="0"/>
      <dgm:spPr/>
    </dgm:pt>
    <dgm:pt modelId="{7495A668-8CEB-417B-8E2F-F7815A941D52}" type="pres">
      <dgm:prSet presAssocID="{B34518B6-F7BB-4FB2-B130-E3EF25E1DC5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9502121-DC7E-460E-98F8-F8EBB648943D}" type="pres">
      <dgm:prSet presAssocID="{9520B1D9-7863-4825-B5BA-3F1221883E57}" presName="spacer" presStyleCnt="0"/>
      <dgm:spPr/>
    </dgm:pt>
    <dgm:pt modelId="{CDFFA49F-8B4A-43BF-BE5B-C38B0248560C}" type="pres">
      <dgm:prSet presAssocID="{F8298398-3A3D-4AC9-A264-E71703F2953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4DA90F8-1EB9-427A-9B73-EC5B9019C988}" type="pres">
      <dgm:prSet presAssocID="{91CEC005-0857-48C9-AB7D-F8EA4ED4DB5D}" presName="spacer" presStyleCnt="0"/>
      <dgm:spPr/>
    </dgm:pt>
    <dgm:pt modelId="{7CC5D67B-53BF-4F10-A77B-B9D49E9AC4AC}" type="pres">
      <dgm:prSet presAssocID="{4A6B0883-244B-4DEC-82C0-88B6AEC1FCF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DEA6E1D-B8BF-43CB-87E4-11EC9289E62D}" type="presOf" srcId="{4A6B0883-244B-4DEC-82C0-88B6AEC1FCFE}" destId="{7CC5D67B-53BF-4F10-A77B-B9D49E9AC4AC}" srcOrd="0" destOrd="0" presId="urn:microsoft.com/office/officeart/2005/8/layout/vList2"/>
    <dgm:cxn modelId="{8262A92A-8C42-49C7-A5C5-8A6D31D79B39}" type="presOf" srcId="{B10D86D2-79C1-4DA2-9EC0-3D2EC3BE5582}" destId="{CC55C563-D89D-4AD3-99A6-0DC620FA7B2B}" srcOrd="0" destOrd="0" presId="urn:microsoft.com/office/officeart/2005/8/layout/vList2"/>
    <dgm:cxn modelId="{5189143B-EECE-4421-8991-9DFA69B03514}" srcId="{B10D86D2-79C1-4DA2-9EC0-3D2EC3BE5582}" destId="{4A6B0883-244B-4DEC-82C0-88B6AEC1FCFE}" srcOrd="5" destOrd="0" parTransId="{E343ADC7-FDCA-4ED2-88AE-CFF597E0EE5B}" sibTransId="{6E88D4AF-F378-4C84-AB28-DDA8D9BA65B5}"/>
    <dgm:cxn modelId="{97E47440-C14E-4FE4-BF8E-4B8AF4468817}" srcId="{B10D86D2-79C1-4DA2-9EC0-3D2EC3BE5582}" destId="{B34518B6-F7BB-4FB2-B130-E3EF25E1DC50}" srcOrd="3" destOrd="0" parTransId="{14036F03-4E99-4287-82FA-3165F1FC3891}" sibTransId="{9520B1D9-7863-4825-B5BA-3F1221883E57}"/>
    <dgm:cxn modelId="{0BB56D6F-BD14-45A5-BD26-102D40CCC1F9}" type="presOf" srcId="{F8298398-3A3D-4AC9-A264-E71703F2953C}" destId="{CDFFA49F-8B4A-43BF-BE5B-C38B0248560C}" srcOrd="0" destOrd="0" presId="urn:microsoft.com/office/officeart/2005/8/layout/vList2"/>
    <dgm:cxn modelId="{9A1E9457-D65A-4D25-81B3-03913B37FDA0}" srcId="{B10D86D2-79C1-4DA2-9EC0-3D2EC3BE5582}" destId="{F8298398-3A3D-4AC9-A264-E71703F2953C}" srcOrd="4" destOrd="0" parTransId="{251B773F-982A-405A-BACA-3FAD16A8FEA5}" sibTransId="{91CEC005-0857-48C9-AB7D-F8EA4ED4DB5D}"/>
    <dgm:cxn modelId="{76F4A678-68EF-4845-AA82-A498E2E5E6EC}" srcId="{B10D86D2-79C1-4DA2-9EC0-3D2EC3BE5582}" destId="{A8066057-506C-4EFE-891C-17374AA89C51}" srcOrd="1" destOrd="0" parTransId="{792A269B-72E2-4F9D-A6B5-78C6A711FAF3}" sibTransId="{BF5657C4-6827-4842-BDF4-42C1B8F0D3A7}"/>
    <dgm:cxn modelId="{1F2F41AC-8216-46BF-A1F8-CBC806AAB292}" type="presOf" srcId="{A8066057-506C-4EFE-891C-17374AA89C51}" destId="{E0683695-459B-4F18-B7EA-83CA0ACAA449}" srcOrd="0" destOrd="0" presId="urn:microsoft.com/office/officeart/2005/8/layout/vList2"/>
    <dgm:cxn modelId="{433032C8-85CA-49F6-AA4A-29EDC3983C75}" type="presOf" srcId="{EE9A26A0-0251-4F90-8E6C-ADA27FD1631B}" destId="{66008923-7758-4C9D-874C-48465DE499BD}" srcOrd="0" destOrd="0" presId="urn:microsoft.com/office/officeart/2005/8/layout/vList2"/>
    <dgm:cxn modelId="{34281DCB-CB87-4858-BB4A-447FC6896002}" srcId="{B10D86D2-79C1-4DA2-9EC0-3D2EC3BE5582}" destId="{EE9A26A0-0251-4F90-8E6C-ADA27FD1631B}" srcOrd="2" destOrd="0" parTransId="{18196A35-D787-480E-B2BF-EA289E8EBF32}" sibTransId="{91B146E5-AC7B-49B0-8D93-7677F3955A74}"/>
    <dgm:cxn modelId="{E8B462CE-DEF8-4D1D-8AB2-B681E36CC07D}" srcId="{B10D86D2-79C1-4DA2-9EC0-3D2EC3BE5582}" destId="{C2C7E9E4-EBBE-4DD0-8AA7-C889307B6D2A}" srcOrd="0" destOrd="0" parTransId="{CF48FDE2-242C-4C40-AE4C-747AC39118D4}" sibTransId="{21D9522B-289A-4CB5-8DCE-EA0A91406C96}"/>
    <dgm:cxn modelId="{CF0485E4-43CF-424A-A1FD-176FB66248C7}" type="presOf" srcId="{B34518B6-F7BB-4FB2-B130-E3EF25E1DC50}" destId="{7495A668-8CEB-417B-8E2F-F7815A941D52}" srcOrd="0" destOrd="0" presId="urn:microsoft.com/office/officeart/2005/8/layout/vList2"/>
    <dgm:cxn modelId="{B3AB35E8-08DD-400B-AD59-B47811089275}" type="presOf" srcId="{C2C7E9E4-EBBE-4DD0-8AA7-C889307B6D2A}" destId="{0A4F2BE8-435C-4519-B5A3-584F78CA930A}" srcOrd="0" destOrd="0" presId="urn:microsoft.com/office/officeart/2005/8/layout/vList2"/>
    <dgm:cxn modelId="{BD560C08-E8C8-49F7-8604-BE5D653543D4}" type="presParOf" srcId="{CC55C563-D89D-4AD3-99A6-0DC620FA7B2B}" destId="{0A4F2BE8-435C-4519-B5A3-584F78CA930A}" srcOrd="0" destOrd="0" presId="urn:microsoft.com/office/officeart/2005/8/layout/vList2"/>
    <dgm:cxn modelId="{1FC2BD67-3752-420B-A890-98FE3C389467}" type="presParOf" srcId="{CC55C563-D89D-4AD3-99A6-0DC620FA7B2B}" destId="{F632FA85-13E9-46E2-B909-0C4801B15AE4}" srcOrd="1" destOrd="0" presId="urn:microsoft.com/office/officeart/2005/8/layout/vList2"/>
    <dgm:cxn modelId="{A8FC9BFD-9A25-4485-BDDE-7999F6C7C586}" type="presParOf" srcId="{CC55C563-D89D-4AD3-99A6-0DC620FA7B2B}" destId="{E0683695-459B-4F18-B7EA-83CA0ACAA449}" srcOrd="2" destOrd="0" presId="urn:microsoft.com/office/officeart/2005/8/layout/vList2"/>
    <dgm:cxn modelId="{4CBBF11F-7847-4EEA-B922-1CE1B466EC78}" type="presParOf" srcId="{CC55C563-D89D-4AD3-99A6-0DC620FA7B2B}" destId="{9FCD51FB-1203-4CD8-8AF9-A7D173982D4B}" srcOrd="3" destOrd="0" presId="urn:microsoft.com/office/officeart/2005/8/layout/vList2"/>
    <dgm:cxn modelId="{E570B53B-17E4-4EF5-A21E-BAF8542A97F9}" type="presParOf" srcId="{CC55C563-D89D-4AD3-99A6-0DC620FA7B2B}" destId="{66008923-7758-4C9D-874C-48465DE499BD}" srcOrd="4" destOrd="0" presId="urn:microsoft.com/office/officeart/2005/8/layout/vList2"/>
    <dgm:cxn modelId="{73E2016D-8E29-4F5C-8C93-6E3921630D06}" type="presParOf" srcId="{CC55C563-D89D-4AD3-99A6-0DC620FA7B2B}" destId="{AB71575A-D1B2-4BE8-B5A5-6ED47CFF454C}" srcOrd="5" destOrd="0" presId="urn:microsoft.com/office/officeart/2005/8/layout/vList2"/>
    <dgm:cxn modelId="{1295FEB1-EABD-4FFA-AF42-8992E25AA8D6}" type="presParOf" srcId="{CC55C563-D89D-4AD3-99A6-0DC620FA7B2B}" destId="{7495A668-8CEB-417B-8E2F-F7815A941D52}" srcOrd="6" destOrd="0" presId="urn:microsoft.com/office/officeart/2005/8/layout/vList2"/>
    <dgm:cxn modelId="{43FA1B53-498F-49EE-9867-384816DEBE0A}" type="presParOf" srcId="{CC55C563-D89D-4AD3-99A6-0DC620FA7B2B}" destId="{E9502121-DC7E-460E-98F8-F8EBB648943D}" srcOrd="7" destOrd="0" presId="urn:microsoft.com/office/officeart/2005/8/layout/vList2"/>
    <dgm:cxn modelId="{E030DFE8-B545-413F-B0D8-869E0B972782}" type="presParOf" srcId="{CC55C563-D89D-4AD3-99A6-0DC620FA7B2B}" destId="{CDFFA49F-8B4A-43BF-BE5B-C38B0248560C}" srcOrd="8" destOrd="0" presId="urn:microsoft.com/office/officeart/2005/8/layout/vList2"/>
    <dgm:cxn modelId="{1070BD64-3C96-473C-A6A1-22662C28F8F2}" type="presParOf" srcId="{CC55C563-D89D-4AD3-99A6-0DC620FA7B2B}" destId="{F4DA90F8-1EB9-427A-9B73-EC5B9019C988}" srcOrd="9" destOrd="0" presId="urn:microsoft.com/office/officeart/2005/8/layout/vList2"/>
    <dgm:cxn modelId="{5D4771A9-5B4A-49E4-8A17-849B4DC3F906}" type="presParOf" srcId="{CC55C563-D89D-4AD3-99A6-0DC620FA7B2B}" destId="{7CC5D67B-53BF-4F10-A77B-B9D49E9AC4A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31B9C-DB2D-4CB1-9DF4-D9AD08C5308A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C773F-5F4C-42EF-B06B-39CEA08539EE}">
      <dsp:nvSpPr>
        <dsp:cNvPr id="0" name=""/>
        <dsp:cNvSpPr/>
      </dsp:nvSpPr>
      <dsp:spPr>
        <a:xfrm>
          <a:off x="384538" y="253918"/>
          <a:ext cx="5656275" cy="508162"/>
        </a:xfrm>
        <a:prstGeom prst="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sp:txBody>
      <dsp:txXfrm>
        <a:off x="384538" y="253918"/>
        <a:ext cx="5656275" cy="508162"/>
      </dsp:txXfrm>
    </dsp:sp>
    <dsp:sp modelId="{B0162D2C-0473-4FC0-83B0-0747E7FD9791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rgbClr val="EA4F3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1534FB-57DB-48DA-B8C6-C1B959FD09F9}">
      <dsp:nvSpPr>
        <dsp:cNvPr id="0" name=""/>
        <dsp:cNvSpPr/>
      </dsp:nvSpPr>
      <dsp:spPr>
        <a:xfrm>
          <a:off x="748672" y="1015918"/>
          <a:ext cx="5292140" cy="508162"/>
        </a:xfrm>
        <a:prstGeom prst="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sp:txBody>
      <dsp:txXfrm>
        <a:off x="748672" y="1015918"/>
        <a:ext cx="5292140" cy="508162"/>
      </dsp:txXfrm>
    </dsp:sp>
    <dsp:sp modelId="{6970FC12-DDC9-4418-8CBE-95E7F0184429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rgbClr val="EA4F3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F8A15-323A-4CF7-8140-D7564BD210E1}">
      <dsp:nvSpPr>
        <dsp:cNvPr id="0" name=""/>
        <dsp:cNvSpPr/>
      </dsp:nvSpPr>
      <dsp:spPr>
        <a:xfrm>
          <a:off x="860432" y="1777918"/>
          <a:ext cx="5180380" cy="508162"/>
        </a:xfrm>
        <a:prstGeom prst="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sp:txBody>
      <dsp:txXfrm>
        <a:off x="860432" y="1777918"/>
        <a:ext cx="5180380" cy="508162"/>
      </dsp:txXfrm>
    </dsp:sp>
    <dsp:sp modelId="{7813A4C0-543B-41DC-97CE-A45E1F39F90B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rgbClr val="EA4F3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3BC13-FDF1-44ED-A607-F48E204B97D7}">
      <dsp:nvSpPr>
        <dsp:cNvPr id="0" name=""/>
        <dsp:cNvSpPr/>
      </dsp:nvSpPr>
      <dsp:spPr>
        <a:xfrm>
          <a:off x="748672" y="2539918"/>
          <a:ext cx="5292140" cy="508162"/>
        </a:xfrm>
        <a:prstGeom prst="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sp:txBody>
      <dsp:txXfrm>
        <a:off x="748672" y="2539918"/>
        <a:ext cx="5292140" cy="508162"/>
      </dsp:txXfrm>
    </dsp:sp>
    <dsp:sp modelId="{F58589BF-A24D-45AC-8E46-6AE22F1E4F9A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rgbClr val="EA4F3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52EA7F-B60A-4613-B452-E2E74D5647BF}">
      <dsp:nvSpPr>
        <dsp:cNvPr id="0" name=""/>
        <dsp:cNvSpPr/>
      </dsp:nvSpPr>
      <dsp:spPr>
        <a:xfrm>
          <a:off x="384538" y="3301918"/>
          <a:ext cx="5656275" cy="508162"/>
        </a:xfrm>
        <a:prstGeom prst="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tx1"/>
              </a:solidFill>
              <a:latin typeface="Barlow" panose="00000500000000000000" pitchFamily="2" charset="-18"/>
            </a:rPr>
            <a:t> </a:t>
          </a:r>
        </a:p>
      </dsp:txBody>
      <dsp:txXfrm>
        <a:off x="384538" y="3301918"/>
        <a:ext cx="5656275" cy="508162"/>
      </dsp:txXfrm>
    </dsp:sp>
    <dsp:sp modelId="{F4B5BE5E-0A83-4D46-9950-B9DC8AD6C28E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rgbClr val="EA4F3D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F2F80-C711-431E-9324-595296FD2ADB}">
      <dsp:nvSpPr>
        <dsp:cNvPr id="0" name=""/>
        <dsp:cNvSpPr/>
      </dsp:nvSpPr>
      <dsp:spPr>
        <a:xfrm>
          <a:off x="1943244" y="881745"/>
          <a:ext cx="2256468" cy="2256468"/>
        </a:xfrm>
        <a:prstGeom prst="ellipse">
          <a:avLst/>
        </a:prstGeom>
        <a:solidFill>
          <a:srgbClr val="871025">
            <a:alpha val="50000"/>
          </a:srgbClr>
        </a:solidFill>
        <a:ln w="25400" cap="flat" cmpd="sng" algn="ctr">
          <a:solidFill>
            <a:srgbClr val="8710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 dirty="0">
              <a:latin typeface="Barlow" panose="00000500000000000000" pitchFamily="2" charset="-18"/>
            </a:rPr>
            <a:t>  </a:t>
          </a:r>
        </a:p>
      </dsp:txBody>
      <dsp:txXfrm>
        <a:off x="2273696" y="1212197"/>
        <a:ext cx="1595564" cy="1595564"/>
      </dsp:txXfrm>
    </dsp:sp>
    <dsp:sp modelId="{0DBCFF97-BA6C-45CD-8A64-68DFB837B840}">
      <dsp:nvSpPr>
        <dsp:cNvPr id="0" name=""/>
        <dsp:cNvSpPr/>
      </dsp:nvSpPr>
      <dsp:spPr>
        <a:xfrm>
          <a:off x="2324205" y="-228386"/>
          <a:ext cx="1537772" cy="1537772"/>
        </a:xfrm>
        <a:prstGeom prst="ellipse">
          <a:avLst/>
        </a:prstGeom>
        <a:solidFill>
          <a:srgbClr val="871025">
            <a:alpha val="50000"/>
          </a:srgbClr>
        </a:solidFill>
        <a:ln w="25400" cap="flat" cmpd="sng" algn="ctr">
          <a:solidFill>
            <a:srgbClr val="8710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Barlow" panose="00000500000000000000" pitchFamily="2" charset="-18"/>
            </a:rPr>
            <a:t>Budowanie kompetencji</a:t>
          </a:r>
        </a:p>
      </dsp:txBody>
      <dsp:txXfrm>
        <a:off x="2549406" y="-3185"/>
        <a:ext cx="1087370" cy="1087370"/>
      </dsp:txXfrm>
    </dsp:sp>
    <dsp:sp modelId="{5675619B-25BE-45EC-B6D6-FE52037113C2}">
      <dsp:nvSpPr>
        <dsp:cNvPr id="0" name=""/>
        <dsp:cNvSpPr/>
      </dsp:nvSpPr>
      <dsp:spPr>
        <a:xfrm>
          <a:off x="3803392" y="1272413"/>
          <a:ext cx="1475132" cy="1475132"/>
        </a:xfrm>
        <a:prstGeom prst="ellipse">
          <a:avLst/>
        </a:prstGeom>
        <a:solidFill>
          <a:srgbClr val="871025">
            <a:alpha val="50000"/>
          </a:srgbClr>
        </a:solidFill>
        <a:ln w="25400" cap="flat" cmpd="sng" algn="ctr">
          <a:solidFill>
            <a:srgbClr val="8710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Barlow" panose="00000500000000000000" pitchFamily="2" charset="-18"/>
            </a:rPr>
            <a:t>Sieciowanie </a:t>
          </a:r>
          <a:br>
            <a:rPr lang="pl-PL" sz="1400" kern="1200" dirty="0">
              <a:latin typeface="Barlow" panose="00000500000000000000" pitchFamily="2" charset="-18"/>
            </a:rPr>
          </a:br>
          <a:r>
            <a:rPr lang="pl-PL" sz="1400" kern="1200" dirty="0">
              <a:latin typeface="Barlow" panose="00000500000000000000" pitchFamily="2" charset="-18"/>
            </a:rPr>
            <a:t>i współpraca</a:t>
          </a:r>
        </a:p>
      </dsp:txBody>
      <dsp:txXfrm>
        <a:off x="4019420" y="1488441"/>
        <a:ext cx="1043076" cy="1043076"/>
      </dsp:txXfrm>
    </dsp:sp>
    <dsp:sp modelId="{1CD77938-394A-4324-AC83-6F5FD4CD1AED}">
      <dsp:nvSpPr>
        <dsp:cNvPr id="0" name=""/>
        <dsp:cNvSpPr/>
      </dsp:nvSpPr>
      <dsp:spPr>
        <a:xfrm>
          <a:off x="2254552" y="2662533"/>
          <a:ext cx="1633852" cy="1633852"/>
        </a:xfrm>
        <a:prstGeom prst="ellipse">
          <a:avLst/>
        </a:prstGeom>
        <a:solidFill>
          <a:srgbClr val="871025">
            <a:alpha val="50000"/>
          </a:srgbClr>
        </a:solidFill>
        <a:ln w="25400" cap="flat" cmpd="sng" algn="ctr">
          <a:solidFill>
            <a:srgbClr val="8710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Barlow" panose="00000500000000000000" pitchFamily="2" charset="-18"/>
            </a:rPr>
            <a:t>Komunikacja </a:t>
          </a:r>
          <a:br>
            <a:rPr lang="pl-PL" sz="1400" kern="1200" dirty="0">
              <a:latin typeface="Barlow" panose="00000500000000000000" pitchFamily="2" charset="-18"/>
            </a:rPr>
          </a:br>
          <a:r>
            <a:rPr lang="pl-PL" sz="1400" kern="1200" dirty="0">
              <a:latin typeface="Barlow" panose="00000500000000000000" pitchFamily="2" charset="-18"/>
            </a:rPr>
            <a:t>i promocja</a:t>
          </a:r>
        </a:p>
      </dsp:txBody>
      <dsp:txXfrm>
        <a:off x="2493824" y="2901805"/>
        <a:ext cx="1155308" cy="1155308"/>
      </dsp:txXfrm>
    </dsp:sp>
    <dsp:sp modelId="{E11E5383-72EA-461F-953B-713E0C72F8D0}">
      <dsp:nvSpPr>
        <dsp:cNvPr id="0" name=""/>
        <dsp:cNvSpPr/>
      </dsp:nvSpPr>
      <dsp:spPr>
        <a:xfrm>
          <a:off x="817475" y="1225456"/>
          <a:ext cx="1569046" cy="1569046"/>
        </a:xfrm>
        <a:prstGeom prst="ellipse">
          <a:avLst/>
        </a:prstGeom>
        <a:solidFill>
          <a:srgbClr val="871025">
            <a:alpha val="50000"/>
          </a:srgbClr>
        </a:solidFill>
        <a:ln w="25400" cap="flat" cmpd="sng" algn="ctr">
          <a:solidFill>
            <a:srgbClr val="8710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Barlow" panose="00000500000000000000" pitchFamily="2" charset="-18"/>
            </a:rPr>
            <a:t>Certyfikacja</a:t>
          </a:r>
        </a:p>
      </dsp:txBody>
      <dsp:txXfrm>
        <a:off x="1047256" y="1455237"/>
        <a:ext cx="1109484" cy="1109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F2BE8-435C-4519-B5A3-584F78CA930A}">
      <dsp:nvSpPr>
        <dsp:cNvPr id="0" name=""/>
        <dsp:cNvSpPr/>
      </dsp:nvSpPr>
      <dsp:spPr>
        <a:xfrm>
          <a:off x="0" y="2073"/>
          <a:ext cx="4477684" cy="505440"/>
        </a:xfrm>
        <a:prstGeom prst="round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Barlow" panose="00000500000000000000" pitchFamily="2" charset="-18"/>
            </a:rPr>
            <a:t>Tylko pracownicy administracji samorządowej</a:t>
          </a:r>
        </a:p>
      </dsp:txBody>
      <dsp:txXfrm>
        <a:off x="24674" y="26747"/>
        <a:ext cx="4428336" cy="456092"/>
      </dsp:txXfrm>
    </dsp:sp>
    <dsp:sp modelId="{E0683695-459B-4F18-B7EA-83CA0ACAA449}">
      <dsp:nvSpPr>
        <dsp:cNvPr id="0" name=""/>
        <dsp:cNvSpPr/>
      </dsp:nvSpPr>
      <dsp:spPr>
        <a:xfrm>
          <a:off x="0" y="585273"/>
          <a:ext cx="4477684" cy="505440"/>
        </a:xfrm>
        <a:prstGeom prst="round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Barlow" panose="00000500000000000000" pitchFamily="2" charset="-18"/>
            </a:rPr>
            <a:t>Brak opłaty członkowskiej  (min. do lipca 2024)</a:t>
          </a:r>
        </a:p>
      </dsp:txBody>
      <dsp:txXfrm>
        <a:off x="24674" y="609947"/>
        <a:ext cx="4428336" cy="456092"/>
      </dsp:txXfrm>
    </dsp:sp>
    <dsp:sp modelId="{66008923-7758-4C9D-874C-48465DE499BD}">
      <dsp:nvSpPr>
        <dsp:cNvPr id="0" name=""/>
        <dsp:cNvSpPr/>
      </dsp:nvSpPr>
      <dsp:spPr>
        <a:xfrm>
          <a:off x="0" y="1168473"/>
          <a:ext cx="4477684" cy="505440"/>
        </a:xfrm>
        <a:prstGeom prst="round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Barlow" panose="00000500000000000000" pitchFamily="2" charset="-18"/>
            </a:rPr>
            <a:t>Nieograniczone w czasie</a:t>
          </a:r>
        </a:p>
      </dsp:txBody>
      <dsp:txXfrm>
        <a:off x="24674" y="1193147"/>
        <a:ext cx="4428336" cy="456092"/>
      </dsp:txXfrm>
    </dsp:sp>
    <dsp:sp modelId="{7495A668-8CEB-417B-8E2F-F7815A941D52}">
      <dsp:nvSpPr>
        <dsp:cNvPr id="0" name=""/>
        <dsp:cNvSpPr/>
      </dsp:nvSpPr>
      <dsp:spPr>
        <a:xfrm>
          <a:off x="0" y="1751674"/>
          <a:ext cx="4477684" cy="505440"/>
        </a:xfrm>
        <a:prstGeom prst="round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Barlow" panose="00000500000000000000" pitchFamily="2" charset="-18"/>
            </a:rPr>
            <a:t>Rezygnacja w dowolnym momencie</a:t>
          </a:r>
        </a:p>
      </dsp:txBody>
      <dsp:txXfrm>
        <a:off x="24674" y="1776348"/>
        <a:ext cx="4428336" cy="456092"/>
      </dsp:txXfrm>
    </dsp:sp>
    <dsp:sp modelId="{CDFFA49F-8B4A-43BF-BE5B-C38B0248560C}">
      <dsp:nvSpPr>
        <dsp:cNvPr id="0" name=""/>
        <dsp:cNvSpPr/>
      </dsp:nvSpPr>
      <dsp:spPr>
        <a:xfrm>
          <a:off x="0" y="2334874"/>
          <a:ext cx="4477684" cy="505440"/>
        </a:xfrm>
        <a:prstGeom prst="round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solidFill>
                <a:schemeClr val="tx1"/>
              </a:solidFill>
              <a:latin typeface="Barlow" panose="00000500000000000000" pitchFamily="2" charset="-18"/>
            </a:rPr>
            <a:t>Zgłoszenie poprzez dedykowany formularz</a:t>
          </a:r>
        </a:p>
      </dsp:txBody>
      <dsp:txXfrm>
        <a:off x="24674" y="2359548"/>
        <a:ext cx="4428336" cy="456092"/>
      </dsp:txXfrm>
    </dsp:sp>
    <dsp:sp modelId="{7CC5D67B-53BF-4F10-A77B-B9D49E9AC4AC}">
      <dsp:nvSpPr>
        <dsp:cNvPr id="0" name=""/>
        <dsp:cNvSpPr/>
      </dsp:nvSpPr>
      <dsp:spPr>
        <a:xfrm>
          <a:off x="0" y="2918074"/>
          <a:ext cx="4477684" cy="505440"/>
        </a:xfrm>
        <a:prstGeom prst="roundRect">
          <a:avLst/>
        </a:prstGeom>
        <a:solidFill>
          <a:srgbClr val="871025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>
              <a:solidFill>
                <a:schemeClr val="tx1"/>
              </a:solidFill>
              <a:latin typeface="Barlow" panose="00000500000000000000" pitchFamily="2" charset="-18"/>
            </a:rPr>
            <a:t>Weryfikacja przez administratorów</a:t>
          </a:r>
          <a:endParaRPr lang="pl-PL" sz="1400" kern="1200" dirty="0">
            <a:solidFill>
              <a:schemeClr val="tx1"/>
            </a:solidFill>
            <a:latin typeface="Barlow" panose="00000500000000000000" pitchFamily="2" charset="-18"/>
          </a:endParaRPr>
        </a:p>
      </dsp:txBody>
      <dsp:txXfrm>
        <a:off x="24674" y="2942748"/>
        <a:ext cx="4428336" cy="45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8739b36b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8739b36b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8739b36b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8739b36b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234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8739b36b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8739b36b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242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8739b36b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8739b36b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82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8739b36b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8739b36b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771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8739b36b2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8739b36b2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8739b36b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8739b36b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8739b36b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8739b36b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955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8739b36b2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8739b36b2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356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8739b36b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8739b36b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8158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8739b36b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8739b36b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865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8739b36b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8739b36b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795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38739b36b2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38739b36b2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2795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8739b36b2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8739b36b2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86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owa ze zdjęciem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57950" y="1863850"/>
            <a:ext cx="2399100" cy="1563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 idx="2"/>
          </p:nvPr>
        </p:nvSpPr>
        <p:spPr>
          <a:xfrm>
            <a:off x="6457950" y="3298325"/>
            <a:ext cx="2399100" cy="69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3"/>
          </p:nvPr>
        </p:nvSpPr>
        <p:spPr>
          <a:xfrm>
            <a:off x="286950" y="286950"/>
            <a:ext cx="5113800" cy="4286400"/>
          </a:xfrm>
          <a:prstGeom prst="roundRect">
            <a:avLst>
              <a:gd name="adj" fmla="val 1214"/>
            </a:avLst>
          </a:prstGeom>
          <a:noFill/>
          <a:ln>
            <a:noFill/>
          </a:ln>
        </p:spPr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7620" y="285750"/>
            <a:ext cx="15448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 idx="4"/>
          </p:nvPr>
        </p:nvSpPr>
        <p:spPr>
          <a:xfrm>
            <a:off x="6457875" y="4287350"/>
            <a:ext cx="2374500" cy="507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"/>
              <a:buFont typeface="Barlow"/>
              <a:buNone/>
              <a:defRPr sz="7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rótki tekst lub cytat kolor">
  <p:cSld name="TITLE_1_3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2228850" y="288125"/>
            <a:ext cx="6628200" cy="4282800"/>
          </a:xfrm>
          <a:prstGeom prst="roundRect">
            <a:avLst>
              <a:gd name="adj" fmla="val 12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ctrTitle"/>
          </p:nvPr>
        </p:nvSpPr>
        <p:spPr>
          <a:xfrm>
            <a:off x="286950" y="1428775"/>
            <a:ext cx="1818900" cy="256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945" y="285750"/>
            <a:ext cx="15448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ctrTitle" idx="2"/>
          </p:nvPr>
        </p:nvSpPr>
        <p:spPr>
          <a:xfrm>
            <a:off x="6744900" y="4573225"/>
            <a:ext cx="21123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ctrTitle" idx="3"/>
          </p:nvPr>
        </p:nvSpPr>
        <p:spPr>
          <a:xfrm>
            <a:off x="286950" y="4573200"/>
            <a:ext cx="19419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3571875" y="570300"/>
            <a:ext cx="5000700" cy="2857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ubTitle" idx="4"/>
          </p:nvPr>
        </p:nvSpPr>
        <p:spPr>
          <a:xfrm>
            <a:off x="4625575" y="3714175"/>
            <a:ext cx="3947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kony i opisy – 3 kolumny">
  <p:cSld name="TITLE_1_3_2_1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/>
          <p:nvPr/>
        </p:nvSpPr>
        <p:spPr>
          <a:xfrm>
            <a:off x="2228850" y="288125"/>
            <a:ext cx="6628200" cy="4282800"/>
          </a:xfrm>
          <a:prstGeom prst="roundRect">
            <a:avLst>
              <a:gd name="adj" fmla="val 1204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ctrTitle"/>
          </p:nvPr>
        </p:nvSpPr>
        <p:spPr>
          <a:xfrm>
            <a:off x="286950" y="1428775"/>
            <a:ext cx="1818900" cy="256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69" name="Google Shape;6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945" y="285750"/>
            <a:ext cx="15448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ctrTitle" idx="2"/>
          </p:nvPr>
        </p:nvSpPr>
        <p:spPr>
          <a:xfrm>
            <a:off x="6744900" y="4573225"/>
            <a:ext cx="21123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ctrTitle" idx="3"/>
          </p:nvPr>
        </p:nvSpPr>
        <p:spPr>
          <a:xfrm>
            <a:off x="286950" y="4573200"/>
            <a:ext cx="19419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2513400" y="2291900"/>
            <a:ext cx="1818900" cy="19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1pPr>
            <a:lvl2pPr marL="914400" lvl="1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2pPr>
            <a:lvl3pPr marL="1371600" lvl="2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3pPr>
            <a:lvl4pPr marL="1828800" lvl="3" indent="-29527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4pPr>
            <a:lvl5pPr marL="2286000" lvl="4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○"/>
              <a:defRPr>
                <a:solidFill>
                  <a:schemeClr val="lt1"/>
                </a:solidFill>
              </a:defRPr>
            </a:lvl5pPr>
            <a:lvl6pPr marL="2743200" lvl="5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6pPr>
            <a:lvl7pPr marL="3200400" lvl="6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7pPr>
            <a:lvl8pPr marL="3657600" lvl="7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8pPr>
            <a:lvl9pPr marL="4114800" lvl="8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4"/>
          </p:nvPr>
        </p:nvSpPr>
        <p:spPr>
          <a:xfrm>
            <a:off x="2513425" y="858450"/>
            <a:ext cx="1818900" cy="11406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0"/>
          <p:cNvSpPr txBox="1">
            <a:spLocks noGrp="1"/>
          </p:cNvSpPr>
          <p:nvPr>
            <p:ph type="body" idx="5"/>
          </p:nvPr>
        </p:nvSpPr>
        <p:spPr>
          <a:xfrm>
            <a:off x="4633488" y="2291900"/>
            <a:ext cx="1818900" cy="19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1pPr>
            <a:lvl2pPr marL="914400" lvl="1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2pPr>
            <a:lvl3pPr marL="1371600" lvl="2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3pPr>
            <a:lvl4pPr marL="1828800" lvl="3" indent="-29527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4pPr>
            <a:lvl5pPr marL="2286000" lvl="4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○"/>
              <a:defRPr>
                <a:solidFill>
                  <a:schemeClr val="lt1"/>
                </a:solidFill>
              </a:defRPr>
            </a:lvl5pPr>
            <a:lvl6pPr marL="2743200" lvl="5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6pPr>
            <a:lvl7pPr marL="3200400" lvl="6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7pPr>
            <a:lvl8pPr marL="3657600" lvl="7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8pPr>
            <a:lvl9pPr marL="4114800" lvl="8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>
            <a:spLocks noGrp="1"/>
          </p:cNvSpPr>
          <p:nvPr>
            <p:ph type="pic" idx="6"/>
          </p:nvPr>
        </p:nvSpPr>
        <p:spPr>
          <a:xfrm>
            <a:off x="4633513" y="858450"/>
            <a:ext cx="1818900" cy="11406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0"/>
          <p:cNvSpPr txBox="1">
            <a:spLocks noGrp="1"/>
          </p:cNvSpPr>
          <p:nvPr>
            <p:ph type="body" idx="7"/>
          </p:nvPr>
        </p:nvSpPr>
        <p:spPr>
          <a:xfrm>
            <a:off x="6753588" y="2291900"/>
            <a:ext cx="1818900" cy="199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1pPr>
            <a:lvl2pPr marL="914400" lvl="1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2pPr>
            <a:lvl3pPr marL="1371600" lvl="2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3pPr>
            <a:lvl4pPr marL="1828800" lvl="3" indent="-29527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4pPr>
            <a:lvl5pPr marL="2286000" lvl="4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○"/>
              <a:defRPr>
                <a:solidFill>
                  <a:schemeClr val="lt1"/>
                </a:solidFill>
              </a:defRPr>
            </a:lvl5pPr>
            <a:lvl6pPr marL="2743200" lvl="5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■"/>
              <a:defRPr>
                <a:solidFill>
                  <a:schemeClr val="lt1"/>
                </a:solidFill>
              </a:defRPr>
            </a:lvl6pPr>
            <a:lvl7pPr marL="3200400" lvl="6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7pPr>
            <a:lvl8pPr marL="3657600" lvl="7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●"/>
              <a:defRPr>
                <a:solidFill>
                  <a:schemeClr val="lt1"/>
                </a:solidFill>
              </a:defRPr>
            </a:lvl8pPr>
            <a:lvl9pPr marL="4114800" lvl="8" indent="-29527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Char char="▶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>
            <a:spLocks noGrp="1"/>
          </p:cNvSpPr>
          <p:nvPr>
            <p:ph type="pic" idx="8"/>
          </p:nvPr>
        </p:nvSpPr>
        <p:spPr>
          <a:xfrm>
            <a:off x="6753613" y="858450"/>
            <a:ext cx="1818900" cy="1140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djęcie / grafika i dłuższy tekst">
  <p:cSld name="TITLE_1_3_2_1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2228850" y="288125"/>
            <a:ext cx="6628200" cy="4285200"/>
          </a:xfrm>
          <a:prstGeom prst="roundRect">
            <a:avLst>
              <a:gd name="adj" fmla="val 1204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ctrTitle"/>
          </p:nvPr>
        </p:nvSpPr>
        <p:spPr>
          <a:xfrm>
            <a:off x="286950" y="1428775"/>
            <a:ext cx="1818900" cy="256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arlow"/>
              <a:buNone/>
              <a:defRPr sz="22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pic>
        <p:nvPicPr>
          <p:cNvPr id="81" name="Google Shape;8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6945" y="285750"/>
            <a:ext cx="154483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>
            <a:spLocks noGrp="1"/>
          </p:cNvSpPr>
          <p:nvPr>
            <p:ph type="ctrTitle" idx="2"/>
          </p:nvPr>
        </p:nvSpPr>
        <p:spPr>
          <a:xfrm>
            <a:off x="6744900" y="4573225"/>
            <a:ext cx="21123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900"/>
              <a:buFont typeface="Barlow"/>
              <a:buNone/>
              <a:defRPr sz="900" b="1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ctrTitle" idx="3"/>
          </p:nvPr>
        </p:nvSpPr>
        <p:spPr>
          <a:xfrm>
            <a:off x="286950" y="4573200"/>
            <a:ext cx="1941900" cy="522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None/>
              <a:defRPr sz="7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None/>
              <a:defRPr sz="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6755925" y="858450"/>
            <a:ext cx="1818900" cy="3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Char char="●"/>
              <a:defRPr>
                <a:solidFill>
                  <a:schemeClr val="dk1"/>
                </a:solidFill>
              </a:defRPr>
            </a:lvl1pPr>
            <a:lvl2pPr marL="914400" lvl="1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▶"/>
              <a:defRPr>
                <a:solidFill>
                  <a:schemeClr val="dk1"/>
                </a:solidFill>
              </a:defRPr>
            </a:lvl2pPr>
            <a:lvl3pPr marL="1371600" lvl="2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■"/>
              <a:defRPr>
                <a:solidFill>
                  <a:schemeClr val="dk1"/>
                </a:solidFill>
              </a:defRPr>
            </a:lvl3pPr>
            <a:lvl4pPr marL="1828800" lvl="3" indent="-295275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  <a:defRPr>
                <a:solidFill>
                  <a:schemeClr val="dk1"/>
                </a:solidFill>
              </a:defRPr>
            </a:lvl4pPr>
            <a:lvl5pPr marL="2286000" lvl="4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○"/>
              <a:defRPr>
                <a:solidFill>
                  <a:schemeClr val="dk1"/>
                </a:solidFill>
              </a:defRPr>
            </a:lvl5pPr>
            <a:lvl6pPr marL="2743200" lvl="5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■"/>
              <a:defRPr>
                <a:solidFill>
                  <a:schemeClr val="dk1"/>
                </a:solidFill>
              </a:defRPr>
            </a:lvl6pPr>
            <a:lvl7pPr marL="3200400" lvl="6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  <a:defRPr>
                <a:solidFill>
                  <a:schemeClr val="dk1"/>
                </a:solidFill>
              </a:defRPr>
            </a:lvl7pPr>
            <a:lvl8pPr marL="3657600" lvl="7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●"/>
              <a:defRPr>
                <a:solidFill>
                  <a:schemeClr val="dk1"/>
                </a:solidFill>
              </a:defRPr>
            </a:lvl8pPr>
            <a:lvl9pPr marL="4114800" lvl="8" indent="-29527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Char char="▶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>
            <a:spLocks noGrp="1"/>
          </p:cNvSpPr>
          <p:nvPr>
            <p:ph type="pic" idx="4"/>
          </p:nvPr>
        </p:nvSpPr>
        <p:spPr>
          <a:xfrm>
            <a:off x="2228850" y="286950"/>
            <a:ext cx="4229100" cy="4285200"/>
          </a:xfrm>
          <a:prstGeom prst="roundRect">
            <a:avLst>
              <a:gd name="adj" fmla="val 1166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tatnia strona">
  <p:cSld name="TITLE_1_1_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ctrTitle"/>
          </p:nvPr>
        </p:nvSpPr>
        <p:spPr>
          <a:xfrm>
            <a:off x="6457950" y="1710950"/>
            <a:ext cx="2399100" cy="855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2"/>
          </p:nvPr>
        </p:nvSpPr>
        <p:spPr>
          <a:xfrm>
            <a:off x="6457950" y="3139750"/>
            <a:ext cx="2399100" cy="28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 rot="5400000">
            <a:off x="248247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5400000">
            <a:off x="1082874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 rot="5400000">
            <a:off x="1917501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5400000">
            <a:off x="2752129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 rot="5400000">
            <a:off x="3586754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/>
          <p:nvPr/>
        </p:nvSpPr>
        <p:spPr>
          <a:xfrm rot="5400000">
            <a:off x="4421379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4"/>
          <p:cNvSpPr/>
          <p:nvPr/>
        </p:nvSpPr>
        <p:spPr>
          <a:xfrm rot="5400000">
            <a:off x="5256004" y="2143454"/>
            <a:ext cx="572700" cy="495293"/>
          </a:xfrm>
          <a:prstGeom prst="flowChartExtra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87102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343400" y="445025"/>
            <a:ext cx="4488900" cy="10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None/>
              <a:defRPr sz="26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343400" y="1999100"/>
            <a:ext cx="44889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▶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■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○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■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●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295275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Barlow Medium"/>
              <a:buChar char="▶"/>
              <a:defRPr sz="105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57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404">
          <p15:clr>
            <a:srgbClr val="EA4335"/>
          </p15:clr>
        </p15:guide>
        <p15:guide id="2" pos="181">
          <p15:clr>
            <a:srgbClr val="EA4335"/>
          </p15:clr>
        </p15:guide>
        <p15:guide id="3" orient="horz" pos="181">
          <p15:clr>
            <a:srgbClr val="EA4335"/>
          </p15:clr>
        </p15:guide>
        <p15:guide id="4" pos="1583">
          <p15:clr>
            <a:srgbClr val="EA4335"/>
          </p15:clr>
        </p15:guide>
        <p15:guide id="5" pos="2070">
          <p15:clr>
            <a:srgbClr val="EA4335"/>
          </p15:clr>
        </p15:guide>
        <p15:guide id="6" pos="2250">
          <p15:clr>
            <a:srgbClr val="EA4335"/>
          </p15:clr>
        </p15:guide>
        <p15:guide id="7" pos="2736">
          <p15:clr>
            <a:srgbClr val="EA4335"/>
          </p15:clr>
        </p15:guide>
        <p15:guide id="8" pos="2914">
          <p15:clr>
            <a:srgbClr val="EA4335"/>
          </p15:clr>
        </p15:guide>
        <p15:guide id="9" pos="3402">
          <p15:clr>
            <a:srgbClr val="EA4335"/>
          </p15:clr>
        </p15:guide>
        <p15:guide id="10" pos="3583">
          <p15:clr>
            <a:srgbClr val="EA4335"/>
          </p15:clr>
        </p15:guide>
        <p15:guide id="11" pos="4068">
          <p15:clr>
            <a:srgbClr val="EA4335"/>
          </p15:clr>
        </p15:guide>
        <p15:guide id="12" pos="4249">
          <p15:clr>
            <a:srgbClr val="EA4335"/>
          </p15:clr>
        </p15:guide>
        <p15:guide id="13" pos="4734">
          <p15:clr>
            <a:srgbClr val="EA4335"/>
          </p15:clr>
        </p15:guide>
        <p15:guide id="14" pos="4915">
          <p15:clr>
            <a:srgbClr val="EA4335"/>
          </p15:clr>
        </p15:guide>
        <p15:guide id="15" pos="5400">
          <p15:clr>
            <a:srgbClr val="EA4335"/>
          </p15:clr>
        </p15:guide>
        <p15:guide id="16" pos="5579">
          <p15:clr>
            <a:srgbClr val="EA4335"/>
          </p15:clr>
        </p15:guide>
        <p15:guide id="18" orient="horz" pos="359">
          <p15:clr>
            <a:srgbClr val="EA4335"/>
          </p15:clr>
        </p15:guide>
        <p15:guide id="19" orient="horz" pos="541">
          <p15:clr>
            <a:srgbClr val="EA4335"/>
          </p15:clr>
        </p15:guide>
        <p15:guide id="20" orient="horz" pos="719">
          <p15:clr>
            <a:srgbClr val="EA4335"/>
          </p15:clr>
        </p15:guide>
        <p15:guide id="21" orient="horz" pos="900">
          <p15:clr>
            <a:srgbClr val="EA4335"/>
          </p15:clr>
        </p15:guide>
        <p15:guide id="22" orient="horz" pos="1078">
          <p15:clr>
            <a:srgbClr val="EA4335"/>
          </p15:clr>
        </p15:guide>
        <p15:guide id="23" orient="horz" pos="1259">
          <p15:clr>
            <a:srgbClr val="EA4335"/>
          </p15:clr>
        </p15:guide>
        <p15:guide id="24" orient="horz" pos="1444">
          <p15:clr>
            <a:srgbClr val="EA4335"/>
          </p15:clr>
        </p15:guide>
        <p15:guide id="25" orient="horz" pos="1620">
          <p15:clr>
            <a:srgbClr val="EA4335"/>
          </p15:clr>
        </p15:guide>
        <p15:guide id="26" orient="horz" pos="1796">
          <p15:clr>
            <a:srgbClr val="EA4335"/>
          </p15:clr>
        </p15:guide>
        <p15:guide id="27" orient="horz" pos="1978">
          <p15:clr>
            <a:srgbClr val="EA4335"/>
          </p15:clr>
        </p15:guide>
        <p15:guide id="28" orient="horz" pos="2159">
          <p15:clr>
            <a:srgbClr val="EA4335"/>
          </p15:clr>
        </p15:guide>
        <p15:guide id="29" orient="horz" pos="2340">
          <p15:clr>
            <a:srgbClr val="EA4335"/>
          </p15:clr>
        </p15:guide>
        <p15:guide id="30" orient="horz" pos="2519">
          <p15:clr>
            <a:srgbClr val="EA4335"/>
          </p15:clr>
        </p15:guide>
        <p15:guide id="31" orient="horz" pos="2699">
          <p15:clr>
            <a:srgbClr val="EA4335"/>
          </p15:clr>
        </p15:guide>
        <p15:guide id="32" orient="horz" pos="2881">
          <p15:clr>
            <a:srgbClr val="EA4335"/>
          </p15:clr>
        </p15:guide>
        <p15:guide id="33" orient="horz" pos="306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18/10/relationships/comments" Target="../comments/modernComment_119_E8D5DF57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.png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eg"/><Relationship Id="rId18" Type="http://schemas.openxmlformats.org/officeDocument/2006/relationships/image" Target="../media/image58.png"/><Relationship Id="rId26" Type="http://schemas.openxmlformats.org/officeDocument/2006/relationships/image" Target="../media/image5.png"/><Relationship Id="rId3" Type="http://schemas.openxmlformats.org/officeDocument/2006/relationships/image" Target="../media/image43.jpeg"/><Relationship Id="rId21" Type="http://schemas.openxmlformats.org/officeDocument/2006/relationships/image" Target="../media/image61.jpe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17" Type="http://schemas.openxmlformats.org/officeDocument/2006/relationships/image" Target="../media/image57.jpeg"/><Relationship Id="rId25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6.jpe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jpe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23" Type="http://schemas.openxmlformats.org/officeDocument/2006/relationships/image" Target="../media/image63.png"/><Relationship Id="rId28" Type="http://schemas.openxmlformats.org/officeDocument/2006/relationships/image" Target="../media/image4.png"/><Relationship Id="rId10" Type="http://schemas.openxmlformats.org/officeDocument/2006/relationships/image" Target="../media/image50.png"/><Relationship Id="rId19" Type="http://schemas.openxmlformats.org/officeDocument/2006/relationships/image" Target="../media/image59.jpe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jpeg"/><Relationship Id="rId27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s://www.facebook.com/danemiejskie" TargetMode="External"/><Relationship Id="rId7" Type="http://schemas.openxmlformats.org/officeDocument/2006/relationships/hyperlink" Target="https://www.youtube.com/danemiejski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5" Type="http://schemas.openxmlformats.org/officeDocument/2006/relationships/hyperlink" Target="https://www.linkedin.com/danemiejskie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11" Type="http://schemas.openxmlformats.org/officeDocument/2006/relationships/image" Target="../media/image4.png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34.sv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ctrTitle" idx="4"/>
          </p:nvPr>
        </p:nvSpPr>
        <p:spPr>
          <a:xfrm>
            <a:off x="7283850" y="4815572"/>
            <a:ext cx="2374500" cy="9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 dirty="0"/>
              <a:t>FORUM DANYCH MIEJSKICH</a:t>
            </a:r>
            <a:br>
              <a:rPr lang="pl" sz="900" dirty="0"/>
            </a:br>
            <a:r>
              <a:rPr lang="pl" sz="900" dirty="0"/>
              <a:t>13 CZERWCA 2023</a:t>
            </a:r>
            <a:endParaRPr sz="900" dirty="0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3063430A-0CC2-C584-B818-1B8EE298B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18" y="4297469"/>
            <a:ext cx="1787632" cy="612903"/>
          </a:xfrm>
          <a:prstGeom prst="rect">
            <a:avLst/>
          </a:prstGeom>
        </p:spPr>
      </p:pic>
      <p:sp>
        <p:nvSpPr>
          <p:cNvPr id="10" name="Google Shape;115;p15">
            <a:extLst>
              <a:ext uri="{FF2B5EF4-FFF2-40B4-BE49-F238E27FC236}">
                <a16:creationId xmlns:a16="http://schemas.microsoft.com/office/drawing/2014/main" id="{9AF77607-8D7D-7A81-9462-748B01250EDD}"/>
              </a:ext>
            </a:extLst>
          </p:cNvPr>
          <p:cNvSpPr txBox="1">
            <a:spLocks/>
          </p:cNvSpPr>
          <p:nvPr/>
        </p:nvSpPr>
        <p:spPr>
          <a:xfrm>
            <a:off x="2472803" y="2876003"/>
            <a:ext cx="4446041" cy="34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None/>
              <a:defRPr sz="14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800" dirty="0">
                <a:solidFill>
                  <a:srgbClr val="EA4F3D"/>
                </a:solidFill>
              </a:rPr>
              <a:t>Kim są i dlaczego warto do nich dołączyć?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AFC4607-E28E-0E61-2473-BC13FBF380D3}"/>
              </a:ext>
            </a:extLst>
          </p:cNvPr>
          <p:cNvSpPr/>
          <p:nvPr/>
        </p:nvSpPr>
        <p:spPr>
          <a:xfrm>
            <a:off x="5172075" y="104775"/>
            <a:ext cx="2552700" cy="1304925"/>
          </a:xfrm>
          <a:prstGeom prst="rect">
            <a:avLst/>
          </a:prstGeom>
          <a:solidFill>
            <a:srgbClr val="871025"/>
          </a:solidFill>
          <a:ln>
            <a:solidFill>
              <a:srgbClr val="871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 descr="Obraz zawierający tekst, Czcionka, Grafika, design&#10;&#10;Opis wygenerowany automatycznie">
            <a:extLst>
              <a:ext uri="{FF2B5EF4-FFF2-40B4-BE49-F238E27FC236}">
                <a16:creationId xmlns:a16="http://schemas.microsoft.com/office/drawing/2014/main" id="{A76538F9-748F-335B-484B-694683975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-464436"/>
            <a:ext cx="4761905" cy="4761905"/>
          </a:xfrm>
          <a:prstGeom prst="rect">
            <a:avLst/>
          </a:prstGeom>
        </p:spPr>
      </p:pic>
      <p:pic>
        <p:nvPicPr>
          <p:cNvPr id="22" name="Obraz 21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F5E654E4-0FBA-9644-042C-4195EC8DA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150" y="4038109"/>
            <a:ext cx="2733674" cy="1189654"/>
          </a:xfrm>
          <a:prstGeom prst="rect">
            <a:avLst/>
          </a:prstGeom>
        </p:spPr>
      </p:pic>
      <p:sp>
        <p:nvSpPr>
          <p:cNvPr id="25" name="Google Shape;115;p15">
            <a:extLst>
              <a:ext uri="{FF2B5EF4-FFF2-40B4-BE49-F238E27FC236}">
                <a16:creationId xmlns:a16="http://schemas.microsoft.com/office/drawing/2014/main" id="{A1551BE8-5B62-E7AC-8BB6-12168CF69238}"/>
              </a:ext>
            </a:extLst>
          </p:cNvPr>
          <p:cNvSpPr txBox="1">
            <a:spLocks/>
          </p:cNvSpPr>
          <p:nvPr/>
        </p:nvSpPr>
        <p:spPr>
          <a:xfrm>
            <a:off x="2472803" y="3543548"/>
            <a:ext cx="4446041" cy="34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None/>
              <a:defRPr sz="1400" b="1" i="0" u="none" strike="noStrike" cap="none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1200" dirty="0">
                <a:solidFill>
                  <a:schemeClr val="tx1"/>
                </a:solidFill>
              </a:rPr>
              <a:t>Wojciech Łachowski</a:t>
            </a:r>
          </a:p>
          <a:p>
            <a:r>
              <a:rPr lang="pl-PL" sz="1000" dirty="0">
                <a:solidFill>
                  <a:schemeClr val="tx1"/>
                </a:solidFill>
              </a:rPr>
              <a:t>p.o. Kierownika Integratora Danych Miejskich IRMiR</a:t>
            </a:r>
          </a:p>
          <a:p>
            <a:endParaRPr lang="pl-PL" sz="1800" dirty="0">
              <a:solidFill>
                <a:srgbClr val="EA4F3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sz="1500" dirty="0" err="1"/>
              <a:t>Discord</a:t>
            </a:r>
            <a:r>
              <a:rPr lang="pl-PL" sz="1500" dirty="0"/>
              <a:t> </a:t>
            </a:r>
            <a:br>
              <a:rPr lang="pl-PL" sz="1500" dirty="0"/>
            </a:br>
            <a:r>
              <a:rPr lang="pl-PL" sz="1500" dirty="0"/>
              <a:t>ADM</a:t>
            </a:r>
            <a:endParaRPr dirty="0"/>
          </a:p>
        </p:txBody>
      </p:sp>
      <p:sp>
        <p:nvSpPr>
          <p:cNvPr id="193" name="Google Shape;193;p24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6580950" y="448875"/>
            <a:ext cx="2112300" cy="3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 err="1">
                <a:latin typeface="Barlow ExtraBold"/>
                <a:sym typeface="Barlow ExtraBold"/>
              </a:rPr>
              <a:t>Discord</a:t>
            </a:r>
            <a:r>
              <a:rPr lang="pl-PL" dirty="0">
                <a:latin typeface="Barlow ExtraBold"/>
                <a:sym typeface="Barlow ExtraBold"/>
              </a:rPr>
              <a:t> ADM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Barlow ExtraBold"/>
                <a:sym typeface="Barlow ExtraBold"/>
              </a:rPr>
              <a:t>	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Kanały dedykowane </a:t>
            </a:r>
            <a:b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analizie i wykorzystaniu danych w różnych obszarach funkcjonowania miasta</a:t>
            </a:r>
            <a:r>
              <a:rPr lang="pl" dirty="0"/>
              <a:t>.</a:t>
            </a: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Dyskusje powiązane </a:t>
            </a:r>
            <a:b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z dobrymi praktykami </a:t>
            </a:r>
            <a:b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</a:b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i analizami w bazie danemiejskie.pl/analitycy</a:t>
            </a:r>
            <a:r>
              <a:rPr lang="pl" dirty="0"/>
              <a:t>. </a:t>
            </a: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Poszukiwanie odpowiedzi </a:t>
            </a: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na pytania związane z analizą danych miejskich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.</a:t>
            </a:r>
            <a:r>
              <a:rPr lang="pl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-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Wymiana </a:t>
            </a:r>
            <a:b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materiałów szkoleniowych, kodów do algorytmów, linków do narzędzi</a:t>
            </a:r>
            <a:r>
              <a:rPr lang="pl-PL" dirty="0"/>
              <a:t>. </a:t>
            </a: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-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Weryfikacja </a:t>
            </a:r>
            <a:b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pomysłów, koncepcji i  przeprowadzonych analiz – dyskretnie i w zamkniętym gronie.</a:t>
            </a:r>
            <a:r>
              <a:rPr lang="pl-PL" dirty="0">
                <a:latin typeface="Barlow" panose="00000500000000000000" pitchFamily="2" charset="-18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pic>
        <p:nvPicPr>
          <p:cNvPr id="10" name="Symbol zastępczy obrazu 9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4748C1E7-5CFB-8D7E-57B3-58EAE469C965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3"/>
          <a:srcRect l="1767" r="1767"/>
          <a:stretch>
            <a:fillRect/>
          </a:stretch>
        </p:blipFill>
        <p:spPr/>
      </p:pic>
      <p:pic>
        <p:nvPicPr>
          <p:cNvPr id="12" name="Obraz 11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04539A16-617F-73D9-7D53-0C421EC94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B8A77B93-08BF-BCDA-F711-172135011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14" name="Obraz 13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5872E0AC-0F4E-40C3-E044-E8271E7EEB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500" dirty="0"/>
              <a:t>Warunki członkostwa</a:t>
            </a:r>
            <a:endParaRPr sz="15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92DF94-98DA-83BF-E617-646CDDD5E6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950867"/>
              </p:ext>
            </p:extLst>
          </p:nvPr>
        </p:nvGraphicFramePr>
        <p:xfrm>
          <a:off x="3228884" y="582212"/>
          <a:ext cx="4477684" cy="342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Obraz 3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C1E63A35-A179-6458-C084-55AA8BB22D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039A58D-058A-3EEC-0CED-6B25A1153F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7" name="Obraz 6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1DCB7A2C-34C9-0349-3FBC-E78EE6979C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04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sz="1500" dirty="0"/>
              <a:t>Jak się zapisać?</a:t>
            </a:r>
            <a:endParaRPr dirty="0"/>
          </a:p>
        </p:txBody>
      </p:sp>
      <p:sp>
        <p:nvSpPr>
          <p:cNvPr id="193" name="Google Shape;193;p24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6612219" y="448875"/>
            <a:ext cx="2103156" cy="3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I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nformacje publicznie dostępne </a:t>
            </a: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niezbędne do komunikowania się </a:t>
            </a:r>
            <a:b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</a:b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i linkowania członków</a:t>
            </a:r>
            <a:r>
              <a:rPr lang="pl" dirty="0"/>
              <a:t>.</a:t>
            </a: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I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nformacje o umiejętnościach, kompetencjach i oczekiwaniach </a:t>
            </a: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niezbędne administratorom do ukierunkowania tworzonych treści, wyboru odpowiednich szkoleń i organizacji seminariów zgodnych z potrzebami</a:t>
            </a:r>
            <a:r>
              <a:rPr lang="pl" dirty="0"/>
              <a:t>. </a:t>
            </a: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Weryfikacja zgłoszeń </a:t>
            </a: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zapewniająca bezpieczeństwo i komfort innym członkom. </a:t>
            </a:r>
            <a:endParaRPr lang="pl-PL" dirty="0">
              <a:latin typeface="Barlow" panose="00000500000000000000" pitchFamily="2" charset="-1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pic>
        <p:nvPicPr>
          <p:cNvPr id="19" name="Symbol zastępczy obrazu 18" descr="Obraz zawierający tekst, dokument, Czcionka, zrzut ekranu&#10;&#10;Opis wygenerowany automatycznie">
            <a:extLst>
              <a:ext uri="{FF2B5EF4-FFF2-40B4-BE49-F238E27FC236}">
                <a16:creationId xmlns:a16="http://schemas.microsoft.com/office/drawing/2014/main" id="{B11106F7-6C79-8F78-CEC8-F9F044B919F9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>
          <a:blip r:embed="rId3"/>
          <a:srcRect l="8955" r="8955"/>
          <a:stretch>
            <a:fillRect/>
          </a:stretch>
        </p:blipFill>
        <p:spPr/>
      </p:pic>
      <p:pic>
        <p:nvPicPr>
          <p:cNvPr id="22" name="Obraz 21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CCB2949A-7966-7966-4056-1FD9299C7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23" name="Obraz 22" descr="Obraz zawierający tekst&#10;&#10;Opis wygenerowany automatycznie">
            <a:extLst>
              <a:ext uri="{FF2B5EF4-FFF2-40B4-BE49-F238E27FC236}">
                <a16:creationId xmlns:a16="http://schemas.microsoft.com/office/drawing/2014/main" id="{C40834FA-3557-B388-B4AC-E51DC58BB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24" name="Obraz 23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6A5A7647-183B-7EBF-194D-9669302F2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4C3F14C-B678-DC72-0914-5A7A4FA41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40" y="1475439"/>
            <a:ext cx="1633096" cy="163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5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500" dirty="0"/>
              <a:t>Z nami są już:</a:t>
            </a:r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pic>
        <p:nvPicPr>
          <p:cNvPr id="1026" name="Picture 2" descr="Oficjalny Serwis Bydgoszczy - Logotyp">
            <a:extLst>
              <a:ext uri="{FF2B5EF4-FFF2-40B4-BE49-F238E27FC236}">
                <a16:creationId xmlns:a16="http://schemas.microsoft.com/office/drawing/2014/main" id="{8DD18965-36DB-690D-C984-809497684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93" y="328411"/>
            <a:ext cx="1067411" cy="75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ymbole miasta - Dąbrowa Górnicza">
            <a:extLst>
              <a:ext uri="{FF2B5EF4-FFF2-40B4-BE49-F238E27FC236}">
                <a16:creationId xmlns:a16="http://schemas.microsoft.com/office/drawing/2014/main" id="{67694913-1AD4-9EC8-A0F9-6C2FC8DAF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08" y="338644"/>
            <a:ext cx="1734404" cy="7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erb, flaga i logo miasta Gdyni - Gdynia">
            <a:extLst>
              <a:ext uri="{FF2B5EF4-FFF2-40B4-BE49-F238E27FC236}">
                <a16:creationId xmlns:a16="http://schemas.microsoft.com/office/drawing/2014/main" id="{EE04A4C6-69B9-172D-68D5-1E02B95B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714" y="374652"/>
            <a:ext cx="868795" cy="70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ktualności">
            <a:extLst>
              <a:ext uri="{FF2B5EF4-FFF2-40B4-BE49-F238E27FC236}">
                <a16:creationId xmlns:a16="http://schemas.microsoft.com/office/drawing/2014/main" id="{E41F3858-4EE1-EFE8-C0A8-0122A53FD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13" y="547889"/>
            <a:ext cx="1535788" cy="43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ontakt">
            <a:extLst>
              <a:ext uri="{FF2B5EF4-FFF2-40B4-BE49-F238E27FC236}">
                <a16:creationId xmlns:a16="http://schemas.microsoft.com/office/drawing/2014/main" id="{3B7E1BCF-5FAF-5BBD-5058-AF276AE3D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84" y="1017704"/>
            <a:ext cx="1505624" cy="75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asto Kołobrzeg z nową marką, logo i hasłem promocyjnym „Kołobrzeg.  RE:GENERACJA”">
            <a:extLst>
              <a:ext uri="{FF2B5EF4-FFF2-40B4-BE49-F238E27FC236}">
                <a16:creationId xmlns:a16="http://schemas.microsoft.com/office/drawing/2014/main" id="{1BA821C6-1027-CA75-62E6-015128800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459" y="999386"/>
            <a:ext cx="1587803" cy="7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Krakow – Fundacja Współpracy Polsko-Ukraińskiej &quot;U-WORK&quot;">
            <a:extLst>
              <a:ext uri="{FF2B5EF4-FFF2-40B4-BE49-F238E27FC236}">
                <a16:creationId xmlns:a16="http://schemas.microsoft.com/office/drawing/2014/main" id="{3899C0CB-930D-7D1A-A7EC-9C8D143A2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08" y="1003925"/>
            <a:ext cx="1793631" cy="69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ASZE MIASTO - MŁODZIEŻOWA RADA MIASTA LUBOŃ">
            <a:extLst>
              <a:ext uri="{FF2B5EF4-FFF2-40B4-BE49-F238E27FC236}">
                <a16:creationId xmlns:a16="http://schemas.microsoft.com/office/drawing/2014/main" id="{ED4E5588-573A-0692-EBC0-C025C825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19" y="1062383"/>
            <a:ext cx="1088861" cy="54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6" descr="Logo Łodzi – Wikipedia, wolna encyklopedia">
            <a:extLst>
              <a:ext uri="{FF2B5EF4-FFF2-40B4-BE49-F238E27FC236}">
                <a16:creationId xmlns:a16="http://schemas.microsoft.com/office/drawing/2014/main" id="{E5D2BE63-AD93-D7F1-E3F8-062D9D9B7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Obraz zawierający Grafika, Czcionka, projekt graficzny, krąg&#10;&#10;Opis wygenerowany automatycznie">
            <a:extLst>
              <a:ext uri="{FF2B5EF4-FFF2-40B4-BE49-F238E27FC236}">
                <a16:creationId xmlns:a16="http://schemas.microsoft.com/office/drawing/2014/main" id="{A4C898E8-342D-34AA-2E27-BCE26F72B32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84402" y="1525029"/>
            <a:ext cx="552428" cy="841795"/>
          </a:xfrm>
          <a:prstGeom prst="rect">
            <a:avLst/>
          </a:prstGeom>
        </p:spPr>
      </p:pic>
      <p:pic>
        <p:nvPicPr>
          <p:cNvPr id="1054" name="Picture 30" descr="Nie wstydź się prosić o pomoc! Specjaliści z Rybnika zawsze jej udzielą |  Rybnik Nasze Miasto">
            <a:extLst>
              <a:ext uri="{FF2B5EF4-FFF2-40B4-BE49-F238E27FC236}">
                <a16:creationId xmlns:a16="http://schemas.microsoft.com/office/drawing/2014/main" id="{FB7AC554-0597-1D19-F243-3092B068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536" y="1482527"/>
            <a:ext cx="1587803" cy="83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Serwis Urzędu Miasta Olsztyna: Logo">
            <a:extLst>
              <a:ext uri="{FF2B5EF4-FFF2-40B4-BE49-F238E27FC236}">
                <a16:creationId xmlns:a16="http://schemas.microsoft.com/office/drawing/2014/main" id="{16B89C33-EAA4-3CC4-135D-DEEF8C957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61" y="1531310"/>
            <a:ext cx="753751" cy="8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owi mieszkańcy Pleszewa">
            <a:extLst>
              <a:ext uri="{FF2B5EF4-FFF2-40B4-BE49-F238E27FC236}">
                <a16:creationId xmlns:a16="http://schemas.microsoft.com/office/drawing/2014/main" id="{4C8EAAFA-5470-CDBE-0658-1AAD09C7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627" y="1711099"/>
            <a:ext cx="1442174" cy="48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Logo | Poznan.pl">
            <a:extLst>
              <a:ext uri="{FF2B5EF4-FFF2-40B4-BE49-F238E27FC236}">
                <a16:creationId xmlns:a16="http://schemas.microsoft.com/office/drawing/2014/main" id="{38C890C2-10ED-2D48-34B2-1C4A4F348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91" y="2485997"/>
            <a:ext cx="1104442" cy="3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Logo promocyjne - Miasto Przemyśl">
            <a:extLst>
              <a:ext uri="{FF2B5EF4-FFF2-40B4-BE49-F238E27FC236}">
                <a16:creationId xmlns:a16="http://schemas.microsoft.com/office/drawing/2014/main" id="{3509BBD8-44E4-8DD6-39CB-F4C74F5B2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52" y="2318880"/>
            <a:ext cx="818991" cy="71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Radom - siła w precyzji - Logotyp">
            <a:extLst>
              <a:ext uri="{FF2B5EF4-FFF2-40B4-BE49-F238E27FC236}">
                <a16:creationId xmlns:a16="http://schemas.microsoft.com/office/drawing/2014/main" id="{2EE4D07C-903F-1F70-E39B-66B1BC3F2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808" y="2536111"/>
            <a:ext cx="1129255" cy="35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erb, flaga, logo | REDA - Urząd Miasta Redy">
            <a:extLst>
              <a:ext uri="{FF2B5EF4-FFF2-40B4-BE49-F238E27FC236}">
                <a16:creationId xmlns:a16="http://schemas.microsoft.com/office/drawing/2014/main" id="{35CF6814-895D-2154-6194-EF3136F6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19" y="2374366"/>
            <a:ext cx="1129255" cy="6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RZESZÓW – TWÓJ POMYSŁ NA WEEKEND">
            <a:extLst>
              <a:ext uri="{FF2B5EF4-FFF2-40B4-BE49-F238E27FC236}">
                <a16:creationId xmlns:a16="http://schemas.microsoft.com/office/drawing/2014/main" id="{38453025-AAF6-4BED-073E-6EBB4765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30" y="3044074"/>
            <a:ext cx="1215794" cy="6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Urząd Miasta w Siemianowicach Śląskich -">
            <a:extLst>
              <a:ext uri="{FF2B5EF4-FFF2-40B4-BE49-F238E27FC236}">
                <a16:creationId xmlns:a16="http://schemas.microsoft.com/office/drawing/2014/main" id="{93C82FB3-1D02-B6A0-13F3-8A0B8F16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03" y="3020708"/>
            <a:ext cx="1215794" cy="5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Logotypy Stargardu - Stargard - Oficjalna strona miasta">
            <a:extLst>
              <a:ext uri="{FF2B5EF4-FFF2-40B4-BE49-F238E27FC236}">
                <a16:creationId xmlns:a16="http://schemas.microsoft.com/office/drawing/2014/main" id="{5D791829-1074-CA8D-0E87-7FB8217F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9" y="2961005"/>
            <a:ext cx="788288" cy="67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Świdnica - O miejscowości - Interaktywny Portal Turystyczny Perły Polski">
            <a:extLst>
              <a:ext uri="{FF2B5EF4-FFF2-40B4-BE49-F238E27FC236}">
                <a16:creationId xmlns:a16="http://schemas.microsoft.com/office/drawing/2014/main" id="{0B8AA03A-BDFB-3C92-1B6D-2DF1BCBE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063" y="2961005"/>
            <a:ext cx="750453" cy="7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Gmina Wieruszów">
            <a:extLst>
              <a:ext uri="{FF2B5EF4-FFF2-40B4-BE49-F238E27FC236}">
                <a16:creationId xmlns:a16="http://schemas.microsoft.com/office/drawing/2014/main" id="{0D0C957B-603B-758B-41FE-89B8CF06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084" y="3706802"/>
            <a:ext cx="908905" cy="76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Nowe logo Tomaszowa Maz. już jest. Pokazano je podczas pikniku Lokalni  Niebanalni | Tomaszów Mazowiecki Nasze Miasto">
            <a:extLst>
              <a:ext uri="{FF2B5EF4-FFF2-40B4-BE49-F238E27FC236}">
                <a16:creationId xmlns:a16="http://schemas.microsoft.com/office/drawing/2014/main" id="{54A30BED-946F-7AF1-3229-6FD3575A6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593" y="3841937"/>
            <a:ext cx="1505624" cy="64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Budowanie Świadomości Marki Wrocławia. Branding - Connect the dots">
            <a:extLst>
              <a:ext uri="{FF2B5EF4-FFF2-40B4-BE49-F238E27FC236}">
                <a16:creationId xmlns:a16="http://schemas.microsoft.com/office/drawing/2014/main" id="{70217205-B9BC-E122-2FFD-34CF17C45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12" y="3685022"/>
            <a:ext cx="791728" cy="7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F2CC66DF-0DA4-EEE1-FE63-87FAC929824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00070E7B-2AE1-3EC7-9E76-A1C4025050B6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8" name="Obraz 7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B68F415F-593B-8F54-CB02-804E1C6A367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93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Dziękuję!</a:t>
            </a:r>
            <a:endParaRPr dirty="0"/>
          </a:p>
        </p:txBody>
      </p:sp>
      <p:sp>
        <p:nvSpPr>
          <p:cNvPr id="218" name="Google Shape;218;p27"/>
          <p:cNvSpPr txBox="1">
            <a:spLocks noGrp="1"/>
          </p:cNvSpPr>
          <p:nvPr>
            <p:ph type="ctrTitle" idx="2"/>
          </p:nvPr>
        </p:nvSpPr>
        <p:spPr>
          <a:xfrm>
            <a:off x="6457950" y="2960125"/>
            <a:ext cx="2399100" cy="57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 dirty="0">
                <a:solidFill>
                  <a:schemeClr val="dk1"/>
                </a:solidFill>
              </a:rPr>
              <a:t>Integrator Danych Miejskich</a:t>
            </a:r>
            <a:endParaRPr sz="105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50" b="0" dirty="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Instytut Rozwoju Miast i Regionów</a:t>
            </a:r>
            <a:endParaRPr sz="1050" b="0" dirty="0">
              <a:solidFill>
                <a:schemeClr val="dk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pl" sz="1050" b="0" dirty="0">
                <a:latin typeface="Barlow ExtraBold"/>
                <a:ea typeface="Barlow ExtraBold"/>
                <a:cs typeface="Barlow ExtraBold"/>
                <a:sym typeface="Barlow ExtraBold"/>
              </a:rPr>
              <a:t>danemiejskie.pl/analitycy</a:t>
            </a:r>
            <a:endParaRPr sz="1050" b="0" dirty="0">
              <a:latin typeface="Barlow ExtraBold"/>
              <a:ea typeface="Barlow ExtraBold"/>
              <a:cs typeface="Barlow ExtraBold"/>
              <a:sym typeface="Barlow ExtraBold"/>
            </a:endParaRPr>
          </a:p>
        </p:txBody>
      </p:sp>
      <p:pic>
        <p:nvPicPr>
          <p:cNvPr id="220" name="Google Shape;220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951" y="3799200"/>
            <a:ext cx="227725" cy="199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6244" y="3799208"/>
            <a:ext cx="227713" cy="1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74525" y="3799200"/>
            <a:ext cx="234000" cy="19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8;p18">
            <a:extLst>
              <a:ext uri="{FF2B5EF4-FFF2-40B4-BE49-F238E27FC236}">
                <a16:creationId xmlns:a16="http://schemas.microsoft.com/office/drawing/2014/main" id="{11642535-0BE1-E1A0-4652-36D122647627}"/>
              </a:ext>
            </a:extLst>
          </p:cNvPr>
          <p:cNvSpPr txBox="1">
            <a:spLocks/>
          </p:cNvSpPr>
          <p:nvPr/>
        </p:nvSpPr>
        <p:spPr>
          <a:xfrm>
            <a:off x="264486" y="1436375"/>
            <a:ext cx="5155239" cy="54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None/>
              <a:defRPr sz="2600" b="1" i="0" u="none" strike="noStrike" cap="none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sz="3800" dirty="0"/>
              <a:t>Dołącz do Analityków Danych Miejskich!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FE230C9-48F3-B118-9516-3BB8B8F6C8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6950" y="2914404"/>
            <a:ext cx="2049482" cy="20494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sz="1500" dirty="0"/>
              <a:t>Dlaczego sieć ADM jest potrzebna?</a:t>
            </a:r>
            <a:endParaRPr sz="15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sp>
        <p:nvSpPr>
          <p:cNvPr id="154" name="Google Shape;154;p20"/>
          <p:cNvSpPr txBox="1">
            <a:spLocks noGrp="1"/>
          </p:cNvSpPr>
          <p:nvPr>
            <p:ph type="subTitle" idx="1"/>
          </p:nvPr>
        </p:nvSpPr>
        <p:spPr>
          <a:xfrm>
            <a:off x="3175200" y="570300"/>
            <a:ext cx="5397375" cy="177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5000" b="1" dirty="0">
                <a:latin typeface="Arial"/>
                <a:ea typeface="Arial"/>
                <a:cs typeface="Arial"/>
                <a:sym typeface="Arial"/>
              </a:rPr>
              <a:t>„</a:t>
            </a:r>
            <a:endParaRPr sz="3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dirty="0">
                <a:latin typeface="Barlow Medium"/>
                <a:ea typeface="Barlow Medium"/>
                <a:cs typeface="Barlow Medium"/>
                <a:sym typeface="Barlow Medium"/>
              </a:rPr>
              <a:t>Każda baza danych jest tylko tak dobra, jak osoba, która ją przegląda.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Medium"/>
              <a:ea typeface="Barlow Medium"/>
              <a:cs typeface="Barlow Medium"/>
              <a:sym typeface="Barlow Medium"/>
            </a:endParaRP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4"/>
          </p:nvPr>
        </p:nvSpPr>
        <p:spPr>
          <a:xfrm>
            <a:off x="4625575" y="2509951"/>
            <a:ext cx="39471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tx1"/>
                </a:solidFill>
              </a:rPr>
              <a:t>Nele </a:t>
            </a:r>
            <a:r>
              <a:rPr lang="pl-PL" dirty="0" err="1">
                <a:solidFill>
                  <a:schemeClr val="tx1"/>
                </a:solidFill>
              </a:rPr>
              <a:t>Neuhaus</a:t>
            </a:r>
            <a:endParaRPr lang="pl-PL" dirty="0">
              <a:solidFill>
                <a:schemeClr val="tx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Obraz 1" descr="Obraz zawierający tekst&#10;&#10;Opis wygenerowany automatycznie">
            <a:extLst>
              <a:ext uri="{FF2B5EF4-FFF2-40B4-BE49-F238E27FC236}">
                <a16:creationId xmlns:a16="http://schemas.microsoft.com/office/drawing/2014/main" id="{9DC9AF1E-0829-3DB8-6BAB-5418E5D49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6" name="Obraz 5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13F7D27F-509C-FE96-2B76-85C7DE347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7" name="Obraz 6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98AFC5B5-4943-3C04-6489-EED15398AA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sz="1500" dirty="0"/>
              <a:t>Cele</a:t>
            </a:r>
            <a:endParaRPr sz="15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A48E191-CF6D-6FC9-1C63-5BA2EC49F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5932437"/>
              </p:ext>
            </p:extLst>
          </p:nvPr>
        </p:nvGraphicFramePr>
        <p:xfrm>
          <a:off x="2467200" y="4533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591CA1F4-6E10-9DD1-B55A-062ECEA2F79F}"/>
              </a:ext>
            </a:extLst>
          </p:cNvPr>
          <p:cNvSpPr txBox="1"/>
          <p:nvPr/>
        </p:nvSpPr>
        <p:spPr>
          <a:xfrm>
            <a:off x="3267932" y="799619"/>
            <a:ext cx="474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Barlow" panose="00000500000000000000" pitchFamily="2" charset="-18"/>
              </a:rPr>
              <a:t>Wymiana wiedzy i doświadczeń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A3D9D51-E064-BC11-C878-3D7CD1106A0B}"/>
              </a:ext>
            </a:extLst>
          </p:cNvPr>
          <p:cNvSpPr txBox="1"/>
          <p:nvPr/>
        </p:nvSpPr>
        <p:spPr>
          <a:xfrm>
            <a:off x="2711450" y="792111"/>
            <a:ext cx="31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Barlow" panose="00000500000000000000" pitchFamily="2" charset="-18"/>
              </a:rPr>
              <a:t>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C5D8D8A-D9A7-E1B3-69D2-EF9808DFE43E}"/>
              </a:ext>
            </a:extLst>
          </p:cNvPr>
          <p:cNvSpPr txBox="1"/>
          <p:nvPr/>
        </p:nvSpPr>
        <p:spPr>
          <a:xfrm>
            <a:off x="3074482" y="1560461"/>
            <a:ext cx="31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Barlow" panose="00000500000000000000" pitchFamily="2" charset="-18"/>
              </a:rPr>
              <a:t>2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C2497DA-DD20-E4D2-DA90-7174FFB51DF1}"/>
              </a:ext>
            </a:extLst>
          </p:cNvPr>
          <p:cNvSpPr txBox="1"/>
          <p:nvPr/>
        </p:nvSpPr>
        <p:spPr>
          <a:xfrm>
            <a:off x="3603232" y="1554527"/>
            <a:ext cx="474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Barlow" panose="00000500000000000000" pitchFamily="2" charset="-18"/>
              </a:rPr>
              <a:t>Budowa kompetencji cyfrowych i analitycznych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B7E5669-EB3B-ED72-3458-FA5FF0FB9A11}"/>
              </a:ext>
            </a:extLst>
          </p:cNvPr>
          <p:cNvSpPr txBox="1"/>
          <p:nvPr/>
        </p:nvSpPr>
        <p:spPr>
          <a:xfrm>
            <a:off x="3169732" y="2301486"/>
            <a:ext cx="31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Barlow" panose="00000500000000000000" pitchFamily="2" charset="-18"/>
              </a:rPr>
              <a:t>3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44D30639-C41D-B7F7-5759-75B540345A39}"/>
              </a:ext>
            </a:extLst>
          </p:cNvPr>
          <p:cNvSpPr txBox="1"/>
          <p:nvPr/>
        </p:nvSpPr>
        <p:spPr>
          <a:xfrm>
            <a:off x="3758807" y="2337577"/>
            <a:ext cx="474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Barlow" panose="00000500000000000000" pitchFamily="2" charset="-18"/>
              </a:rPr>
              <a:t>Wzrost efektywności wykorzystania danych miejskich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D6593E1F-B964-9A93-A165-D80D71E25291}"/>
              </a:ext>
            </a:extLst>
          </p:cNvPr>
          <p:cNvSpPr txBox="1"/>
          <p:nvPr/>
        </p:nvSpPr>
        <p:spPr>
          <a:xfrm>
            <a:off x="3074827" y="3062954"/>
            <a:ext cx="31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Barlow" panose="00000500000000000000" pitchFamily="2" charset="-18"/>
              </a:rPr>
              <a:t>4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F9E8E9-8058-4139-249A-A06DCD69A774}"/>
              </a:ext>
            </a:extLst>
          </p:cNvPr>
          <p:cNvSpPr txBox="1"/>
          <p:nvPr/>
        </p:nvSpPr>
        <p:spPr>
          <a:xfrm>
            <a:off x="3650857" y="3093731"/>
            <a:ext cx="474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Barlow" panose="00000500000000000000" pitchFamily="2" charset="-18"/>
              </a:rPr>
              <a:t>Baza wiedzy o dobrych praktykach i analizach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3F057F6-1308-E4C4-DC5C-00336BD3C52A}"/>
              </a:ext>
            </a:extLst>
          </p:cNvPr>
          <p:cNvSpPr txBox="1"/>
          <p:nvPr/>
        </p:nvSpPr>
        <p:spPr>
          <a:xfrm>
            <a:off x="2711450" y="3819108"/>
            <a:ext cx="312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tx1"/>
                </a:solidFill>
                <a:latin typeface="Barlow" panose="00000500000000000000" pitchFamily="2" charset="-18"/>
              </a:rPr>
              <a:t>5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8059F1F-159C-2FF1-D156-BE8EAF1661B1}"/>
              </a:ext>
            </a:extLst>
          </p:cNvPr>
          <p:cNvSpPr txBox="1"/>
          <p:nvPr/>
        </p:nvSpPr>
        <p:spPr>
          <a:xfrm>
            <a:off x="3287480" y="3849885"/>
            <a:ext cx="474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/>
                </a:solidFill>
                <a:latin typeface="Barlow" panose="00000500000000000000" pitchFamily="2" charset="-18"/>
              </a:rPr>
              <a:t>Nawiązanie nowych kontaktów</a:t>
            </a:r>
          </a:p>
        </p:txBody>
      </p:sp>
      <p:pic>
        <p:nvPicPr>
          <p:cNvPr id="15" name="Obraz 14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D8F68980-8A65-9180-D0FD-7ACA6BABA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C0A78D99-83CD-AE5F-3C56-734D9B50BB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17" name="Obraz 16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AACA4933-D452-C412-D4D1-16E2E91F96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sz="1500" dirty="0"/>
              <a:t>Komponenty ADM</a:t>
            </a:r>
            <a:endParaRPr sz="1500"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21BE2F-0361-C824-DD6A-42AF38B15D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056651"/>
              </p:ext>
            </p:extLst>
          </p:nvPr>
        </p:nvGraphicFramePr>
        <p:xfrm>
          <a:off x="2604000" y="374150"/>
          <a:ext cx="6096000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>
            <a:extLst>
              <a:ext uri="{FF2B5EF4-FFF2-40B4-BE49-F238E27FC236}">
                <a16:creationId xmlns:a16="http://schemas.microsoft.com/office/drawing/2014/main" id="{D49367D4-0070-6EAF-AC5C-6B68A263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300" y="1428775"/>
            <a:ext cx="1979400" cy="19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08E25FD4-E574-66C0-3585-D4A981D6FF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CDEF8624-F3D4-6653-F65E-7A84C6B3E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7" name="Obraz 6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DB87F79B-D137-978E-827F-B8BCF8D9E49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8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500" dirty="0"/>
              <a:t>Budowanie kompetencji</a:t>
            </a:r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pic>
        <p:nvPicPr>
          <p:cNvPr id="179" name="Google Shape;179;p23" descr="Klasa z wypełnieniem pełnym"/>
          <p:cNvPicPr preferRelativeResize="0">
            <a:picLocks noGrp="1"/>
          </p:cNvPicPr>
          <p:nvPr>
            <p:ph type="pic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185" name="Google Shape;185;p23" descr="Użytkownicy z wypełnieniem pełnym"/>
          <p:cNvPicPr preferRelativeResize="0">
            <a:picLocks noGrp="1"/>
          </p:cNvPicPr>
          <p:nvPr>
            <p:ph type="pic" idx="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187" name="Google Shape;187;p23" descr="Dymek z myślami z wypełnieniem pełnym"/>
          <p:cNvPicPr preferRelativeResize="0">
            <a:picLocks noGrp="1"/>
          </p:cNvPicPr>
          <p:nvPr>
            <p:ph type="pic" idx="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2CEF143B-5614-3E8B-C09D-DCA2F87EE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425" y="2243220"/>
            <a:ext cx="1898091" cy="204218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223C3FF-FED0-A2DB-9E20-1B23BA460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0" y="2243220"/>
            <a:ext cx="1896020" cy="20423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02AA773-EA06-EC9E-4145-4DF86E8D52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4900" y="2266150"/>
            <a:ext cx="1902117" cy="2042337"/>
          </a:xfrm>
          <a:prstGeom prst="rect">
            <a:avLst/>
          </a:prstGeom>
        </p:spPr>
      </p:pic>
      <p:pic>
        <p:nvPicPr>
          <p:cNvPr id="14" name="Obraz 13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3F0CFC99-CC1D-DEAE-BE48-8F69583B27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445BFA6A-943E-EB8A-B578-27060C55BD5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16" name="Obraz 15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3F94D038-78E8-5F14-2BC5-4674FF4278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0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500" dirty="0"/>
              <a:t>Sieciowanie </a:t>
            </a:r>
            <a:br>
              <a:rPr lang="pl" sz="1500" dirty="0"/>
            </a:br>
            <a:r>
              <a:rPr lang="pl" sz="1500" dirty="0"/>
              <a:t>i współpraca</a:t>
            </a:r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pic>
        <p:nvPicPr>
          <p:cNvPr id="179" name="Google Shape;179;p23" descr="Połączenia z wypełnieniem pełnym"/>
          <p:cNvPicPr preferRelativeResize="0">
            <a:picLocks noGrp="1"/>
          </p:cNvPicPr>
          <p:nvPr>
            <p:ph type="pic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185" name="Google Shape;185;p23" descr="Sala posiedzeń z wypełnieniem pełnym"/>
          <p:cNvPicPr preferRelativeResize="0">
            <a:picLocks noGrp="1"/>
          </p:cNvPicPr>
          <p:nvPr>
            <p:ph type="pic" idx="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187" name="Google Shape;187;p23" descr="Sceneria tropikalna z wypełnieniem pełnym"/>
          <p:cNvPicPr preferRelativeResize="0">
            <a:picLocks noGrp="1"/>
          </p:cNvPicPr>
          <p:nvPr>
            <p:ph type="pic" idx="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B831A816-036F-C56F-FA93-A76D3847A5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7431" y="2291900"/>
            <a:ext cx="1963082" cy="20423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D6016E5-EBB5-C023-F48F-48454243E0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9991" y="2291900"/>
            <a:ext cx="1902117" cy="2042337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BCB4779-C557-E63E-1FC9-B02F17EBF2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35042" y="2291900"/>
            <a:ext cx="1896020" cy="2042337"/>
          </a:xfrm>
          <a:prstGeom prst="rect">
            <a:avLst/>
          </a:prstGeom>
        </p:spPr>
      </p:pic>
      <p:pic>
        <p:nvPicPr>
          <p:cNvPr id="18" name="Obraz 17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F47AAC15-1404-DF56-F915-8FF02D767E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19" name="Obraz 18" descr="Obraz zawierający tekst&#10;&#10;Opis wygenerowany automatycznie">
            <a:extLst>
              <a:ext uri="{FF2B5EF4-FFF2-40B4-BE49-F238E27FC236}">
                <a16:creationId xmlns:a16="http://schemas.microsoft.com/office/drawing/2014/main" id="{73BDFF3A-D331-F1A2-B8FA-D77A760D59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20" name="Obraz 19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8B4A21EA-9C06-311F-1806-C484E0C387D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500" dirty="0"/>
              <a:t>Komunikacja </a:t>
            </a:r>
            <a:br>
              <a:rPr lang="pl" sz="1500" dirty="0"/>
            </a:br>
            <a:r>
              <a:rPr lang="pl" sz="1500" dirty="0"/>
              <a:t>i promocja</a:t>
            </a:r>
            <a:endParaRPr dirty="0"/>
          </a:p>
        </p:txBody>
      </p:sp>
      <p:sp>
        <p:nvSpPr>
          <p:cNvPr id="181" name="Google Shape;181;p23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pic>
        <p:nvPicPr>
          <p:cNvPr id="179" name="Google Shape;179;p23" descr="Spotkanie z wypełnieniem pełnym"/>
          <p:cNvPicPr preferRelativeResize="0">
            <a:picLocks noGrp="1"/>
          </p:cNvPicPr>
          <p:nvPr>
            <p:ph type="pic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185" name="Google Shape;185;p23" descr="Sieć społecznościowa z wypełnieniem pełnym"/>
          <p:cNvPicPr preferRelativeResize="0">
            <a:picLocks noGrp="1"/>
          </p:cNvPicPr>
          <p:nvPr>
            <p:ph type="pic" idx="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187" name="Google Shape;187;p23" descr="Opowiadanie historii z wypełnieniem pełnym"/>
          <p:cNvPicPr preferRelativeResize="0">
            <a:picLocks noGrp="1"/>
          </p:cNvPicPr>
          <p:nvPr>
            <p:ph type="pic" idx="8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18646" b="18646"/>
          <a:stretch/>
        </p:blipFill>
        <p:spPr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4584BC1-572F-AA53-0EFA-A8DE26F95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425" y="2291900"/>
            <a:ext cx="1908213" cy="204233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92146CC-90BE-51E1-DDEA-3DCBC4BCDD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2364" y="2291900"/>
            <a:ext cx="1896020" cy="204233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993570-C288-8038-F543-1A4A7FB4C60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5083" y="2291900"/>
            <a:ext cx="1902117" cy="2042337"/>
          </a:xfrm>
          <a:prstGeom prst="rect">
            <a:avLst/>
          </a:prstGeom>
        </p:spPr>
      </p:pic>
      <p:pic>
        <p:nvPicPr>
          <p:cNvPr id="14" name="Obraz 13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59955F59-5440-0410-0DA6-D5F70B6D07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42400453-1129-9C33-5F7B-9E613ACF8B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16" name="Obraz 15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92C8C657-D6AA-0376-FED7-1F2A5EB34E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82" name="Google Shape;182;p23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pic>
        <p:nvPicPr>
          <p:cNvPr id="179" name="Google Shape;179;p23" descr="Identyfikator pracownika z wypełnieniem pełnym"/>
          <p:cNvPicPr preferRelativeResize="0">
            <a:picLocks noGrp="1"/>
          </p:cNvPicPr>
          <p:nvPr>
            <p:ph type="pic" idx="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3413" b="23413"/>
          <a:stretch/>
        </p:blipFill>
        <p:spPr>
          <a:xfrm>
            <a:off x="3348625" y="853550"/>
            <a:ext cx="2145000" cy="1140600"/>
          </a:xfrm>
          <a:prstGeom prst="rect">
            <a:avLst/>
          </a:prstGeom>
        </p:spPr>
      </p:pic>
      <p:pic>
        <p:nvPicPr>
          <p:cNvPr id="185" name="Google Shape;185;p23" descr="Rolka dyplomu z wypełnieniem pełnym"/>
          <p:cNvPicPr preferRelativeResize="0">
            <a:picLocks noGrp="1"/>
          </p:cNvPicPr>
          <p:nvPr>
            <p:ph type="pic" idx="6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3413" b="23413"/>
          <a:stretch/>
        </p:blipFill>
        <p:spPr>
          <a:xfrm>
            <a:off x="5790613" y="853550"/>
            <a:ext cx="2145000" cy="1140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360FCC2-D26D-D530-956D-29A5ED7D7A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045" y="2407831"/>
            <a:ext cx="2267909" cy="20423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1C5B7D5-D50E-203A-5A1C-50B0D1F64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2484" y="2407831"/>
            <a:ext cx="2231329" cy="2042337"/>
          </a:xfrm>
          <a:prstGeom prst="rect">
            <a:avLst/>
          </a:prstGeom>
        </p:spPr>
      </p:pic>
      <p:pic>
        <p:nvPicPr>
          <p:cNvPr id="10" name="Obraz 9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E7938037-D28E-767F-84B9-A77F1A97AB3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F05D5142-D3B5-7874-AB58-3385ACFC88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12" name="Obraz 11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D8B4B347-3E8F-6A99-81D9-671275746C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  <p:sp>
        <p:nvSpPr>
          <p:cNvPr id="18" name="Google Shape;180;p23">
            <a:extLst>
              <a:ext uri="{FF2B5EF4-FFF2-40B4-BE49-F238E27FC236}">
                <a16:creationId xmlns:a16="http://schemas.microsoft.com/office/drawing/2014/main" id="{FC744CC3-4991-7999-1AB1-F21AF11830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6950" y="1428775"/>
            <a:ext cx="1818900" cy="256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" sz="1500" dirty="0"/>
              <a:t>Certyfikacja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793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pl" sz="24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⧫</a:t>
            </a:r>
            <a: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  <a:t> </a:t>
            </a:r>
            <a:br>
              <a:rPr lang="pl" sz="3600" b="0" dirty="0">
                <a:solidFill>
                  <a:schemeClr val="accent2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Arial"/>
                <a:sym typeface="Arial"/>
              </a:rPr>
            </a:br>
            <a:r>
              <a:rPr lang="pl-PL" sz="1500" dirty="0"/>
              <a:t>danemiejskie.pl/ analitycy</a:t>
            </a:r>
            <a:endParaRPr dirty="0"/>
          </a:p>
        </p:txBody>
      </p:sp>
      <p:sp>
        <p:nvSpPr>
          <p:cNvPr id="193" name="Google Shape;193;p24"/>
          <p:cNvSpPr txBox="1">
            <a:spLocks noGrp="1"/>
          </p:cNvSpPr>
          <p:nvPr>
            <p:ph type="ctrTitle" idx="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danemiejskie.pl</a:t>
            </a:r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FORUM DANYCH MIEJSKICH</a:t>
            </a:r>
            <a:br>
              <a:rPr lang="pl-PL" dirty="0"/>
            </a:br>
            <a:r>
              <a:rPr lang="pl-PL" dirty="0"/>
              <a:t>13 CZERWCA 2023</a:t>
            </a:r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>
            <a:off x="6580950" y="458400"/>
            <a:ext cx="2244831" cy="342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Dedykowana </a:t>
            </a:r>
            <a:b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dla ADM platforma </a:t>
            </a: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danemiejskie.pl/analitycy</a:t>
            </a:r>
            <a:endParaRPr dirty="0">
              <a:latin typeface="Barlow" panose="00000500000000000000" pitchFamily="2" charset="-1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Barlow ExtraBold"/>
              <a:ea typeface="Barlow ExtraBold"/>
              <a:cs typeface="Barlow ExtraBold"/>
              <a:sym typeface="Barlow ExtraBold"/>
            </a:endParaRP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Noto Sans Symbols2" panose="020B0502040504020204" pitchFamily="34" charset="0"/>
                <a:ea typeface="Noto Sans Symbols2" panose="020B0502040504020204" pitchFamily="34" charset="0"/>
                <a:cs typeface="Barlow ExtraBold"/>
                <a:sym typeface="Barlow ExtraBold"/>
              </a:rPr>
              <a:t>	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Materiały i publikacje </a:t>
            </a: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dostępne tylko dla członków sieci.</a:t>
            </a:r>
            <a:endParaRPr dirty="0">
              <a:latin typeface="Barlow" panose="00000500000000000000" pitchFamily="2" charset="-18"/>
            </a:endParaRP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Baza praktyk i analiz </a:t>
            </a:r>
            <a:b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z możliwością zgłaszania własnych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. </a:t>
            </a:r>
            <a:r>
              <a:rPr lang="pl" dirty="0"/>
              <a:t> </a:t>
            </a: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I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nformacje o kursach </a:t>
            </a:r>
            <a:b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</a:b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i szkoleniach </a:t>
            </a:r>
            <a:r>
              <a:rPr lang="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aktualnie realizowanych w ramach sieci</a:t>
            </a:r>
            <a:r>
              <a:rPr lang="pl" dirty="0">
                <a:latin typeface="Barlow ExtraBold"/>
                <a:ea typeface="Barlow ExtraBold"/>
                <a:cs typeface="Barlow ExtraBold"/>
                <a:sym typeface="Barlow ExtraBold"/>
              </a:rPr>
              <a:t>.</a:t>
            </a:r>
            <a:r>
              <a:rPr lang="pl" dirty="0"/>
              <a:t> </a:t>
            </a: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-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Wyszukiwarka </a:t>
            </a: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członków sieci ADM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. </a:t>
            </a:r>
            <a:r>
              <a:rPr lang="pl-PL" dirty="0"/>
              <a:t> </a:t>
            </a: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-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Certyfikaty i dyplomy </a:t>
            </a: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możliwe do pobrania w każdej chwili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.</a:t>
            </a:r>
            <a:r>
              <a:rPr lang="pl-PL" dirty="0"/>
              <a:t> </a:t>
            </a: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126000" indent="-126000">
              <a:buNone/>
            </a:pPr>
            <a:r>
              <a:rPr lang="pl-PL" sz="850" dirty="0">
                <a:solidFill>
                  <a:srgbClr val="871025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⯈</a:t>
            </a:r>
            <a:r>
              <a:rPr lang="pl-PL" dirty="0">
                <a:solidFill>
                  <a:schemeClr val="lt1"/>
                </a:solidFill>
                <a:latin typeface="Barlow ExtraBold"/>
                <a:ea typeface="Barlow ExtraBold"/>
                <a:cs typeface="Barlow ExtraBold"/>
                <a:sym typeface="Barlow ExtraBold"/>
              </a:rPr>
              <a:t>	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Wszystkie funkcjonalności </a:t>
            </a:r>
            <a:r>
              <a:rPr lang="pl-PL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dostępne już od </a:t>
            </a:r>
            <a:r>
              <a:rPr lang="pl-PL" b="1" dirty="0">
                <a:latin typeface="Barlow" panose="00000500000000000000" pitchFamily="2" charset="-18"/>
                <a:ea typeface="Barlow ExtraBold"/>
                <a:cs typeface="Barlow ExtraBold"/>
                <a:sym typeface="Barlow ExtraBold"/>
              </a:rPr>
              <a:t>20 czerwca 2023</a:t>
            </a:r>
            <a:r>
              <a:rPr lang="pl-PL" dirty="0">
                <a:latin typeface="Barlow ExtraBold"/>
                <a:ea typeface="Barlow ExtraBold"/>
                <a:cs typeface="Barlow ExtraBold"/>
                <a:sym typeface="Barlow ExtraBold"/>
              </a:rPr>
              <a:t>.</a:t>
            </a:r>
            <a:r>
              <a:rPr lang="pl-PL" dirty="0"/>
              <a:t> </a:t>
            </a:r>
          </a:p>
          <a:p>
            <a:pPr marL="126000" lvl="0" indent="-12600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pic>
        <p:nvPicPr>
          <p:cNvPr id="4" name="Obraz 3" descr="Obraz zawierający tekst, Czcionka, zrzut ekranu, design&#10;&#10;Opis wygenerowany automatycznie">
            <a:extLst>
              <a:ext uri="{FF2B5EF4-FFF2-40B4-BE49-F238E27FC236}">
                <a16:creationId xmlns:a16="http://schemas.microsoft.com/office/drawing/2014/main" id="{F3A9D164-0963-F2CD-A560-E67BD5F34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26" y="0"/>
            <a:ext cx="2004524" cy="2004524"/>
          </a:xfrm>
          <a:prstGeom prst="rect">
            <a:avLst/>
          </a:prstGeom>
        </p:spPr>
      </p:pic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49414C58-68D1-9A5B-918E-363DC8FD3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4635761"/>
            <a:ext cx="1160182" cy="397777"/>
          </a:xfrm>
          <a:prstGeom prst="rect">
            <a:avLst/>
          </a:prstGeom>
        </p:spPr>
      </p:pic>
      <p:pic>
        <p:nvPicPr>
          <p:cNvPr id="6" name="Obraz 5" descr="Obraz zawierający Czcionka, tekst, Grafika, zrzut ekranu&#10;&#10;Opis wygenerowany automatycznie">
            <a:extLst>
              <a:ext uri="{FF2B5EF4-FFF2-40B4-BE49-F238E27FC236}">
                <a16:creationId xmlns:a16="http://schemas.microsoft.com/office/drawing/2014/main" id="{CDC0E494-4700-7CCE-B7B3-A03FFE01C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032" y="4469046"/>
            <a:ext cx="1771649" cy="770995"/>
          </a:xfrm>
          <a:prstGeom prst="rect">
            <a:avLst/>
          </a:prstGeom>
        </p:spPr>
      </p:pic>
      <p:pic>
        <p:nvPicPr>
          <p:cNvPr id="20" name="Symbol zastępczy obrazu 19">
            <a:extLst>
              <a:ext uri="{FF2B5EF4-FFF2-40B4-BE49-F238E27FC236}">
                <a16:creationId xmlns:a16="http://schemas.microsoft.com/office/drawing/2014/main" id="{6E9BBB3C-E3C8-506C-7ABC-6158D3784348}"/>
              </a:ext>
            </a:extLst>
          </p:cNvPr>
          <p:cNvPicPr>
            <a:picLocks noGrp="1" noChangeAspect="1"/>
          </p:cNvPicPr>
          <p:nvPr>
            <p:ph type="pic" idx="4"/>
          </p:nvPr>
        </p:nvPicPr>
        <p:blipFill rotWithShape="1">
          <a:blip r:embed="rId6"/>
          <a:srcRect l="2763" r="2763"/>
          <a:stretch/>
        </p:blipFill>
        <p:spPr/>
      </p:pic>
    </p:spTree>
    <p:extLst>
      <p:ext uri="{BB962C8B-B14F-4D97-AF65-F5344CB8AC3E}">
        <p14:creationId xmlns:p14="http://schemas.microsoft.com/office/powerpoint/2010/main" val="760360703"/>
      </p:ext>
    </p:extLst>
  </p:cSld>
  <p:clrMapOvr>
    <a:masterClrMapping/>
  </p:clrMapOvr>
</p:sld>
</file>

<file path=ppt/theme/theme1.xml><?xml version="1.0" encoding="utf-8"?>
<a:theme xmlns:a="http://schemas.openxmlformats.org/drawingml/2006/main" name="IDM Prezentacja">
  <a:themeElements>
    <a:clrScheme name="Niestandardowy 1">
      <a:dk1>
        <a:srgbClr val="FFFFFF"/>
      </a:dk1>
      <a:lt1>
        <a:srgbClr val="213D53"/>
      </a:lt1>
      <a:dk2>
        <a:srgbClr val="213D53"/>
      </a:dk2>
      <a:lt2>
        <a:srgbClr val="FFFFFF"/>
      </a:lt2>
      <a:accent1>
        <a:srgbClr val="213D53"/>
      </a:accent1>
      <a:accent2>
        <a:srgbClr val="EA4F3D"/>
      </a:accent2>
      <a:accent3>
        <a:srgbClr val="871025"/>
      </a:accent3>
      <a:accent4>
        <a:srgbClr val="EA4F3D"/>
      </a:accent4>
      <a:accent5>
        <a:srgbClr val="005B61"/>
      </a:accent5>
      <a:accent6>
        <a:srgbClr val="66C1BF"/>
      </a:accent6>
      <a:hlink>
        <a:srgbClr val="0091D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6F5AED4C437943972F99975872CDD9" ma:contentTypeVersion="16" ma:contentTypeDescription="Utwórz nowy dokument." ma:contentTypeScope="" ma:versionID="4af62ff67ce2ed1907bd0fc0cd472038">
  <xsd:schema xmlns:xsd="http://www.w3.org/2001/XMLSchema" xmlns:xs="http://www.w3.org/2001/XMLSchema" xmlns:p="http://schemas.microsoft.com/office/2006/metadata/properties" xmlns:ns2="c839af96-1e06-4044-b3e3-effcd11f255b" xmlns:ns3="6367f601-8216-48ec-bcf7-4f51c6db2774" targetNamespace="http://schemas.microsoft.com/office/2006/metadata/properties" ma:root="true" ma:fieldsID="5b77e6b3f2b707192a4ede9fe08e64e8" ns2:_="" ns3:_="">
    <xsd:import namespace="c839af96-1e06-4044-b3e3-effcd11f255b"/>
    <xsd:import namespace="6367f601-8216-48ec-bcf7-4f51c6db27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9af96-1e06-4044-b3e3-effcd11f2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Tagi obrazów" ma:readOnly="false" ma:fieldId="{5cf76f15-5ced-4ddc-b409-7134ff3c332f}" ma:taxonomyMulti="true" ma:sspId="fbdbc905-bca5-4b03-a683-681be1599e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f601-8216-48ec-bcf7-4f51c6db277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5b21083-4700-4bab-8683-12907703e4ed}" ma:internalName="TaxCatchAll" ma:showField="CatchAllData" ma:web="6367f601-8216-48ec-bcf7-4f51c6db27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67f601-8216-48ec-bcf7-4f51c6db2774" xsi:nil="true"/>
    <lcf76f155ced4ddcb4097134ff3c332f xmlns="c839af96-1e06-4044-b3e3-effcd11f25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4507D0-46A8-4960-BC1E-DEABEEAA69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B0A27-6FA7-43FC-8185-44064B424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9af96-1e06-4044-b3e3-effcd11f255b"/>
    <ds:schemaRef ds:uri="6367f601-8216-48ec-bcf7-4f51c6db27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5C2D27-0AED-499C-B723-DF50954CE7B9}">
  <ds:schemaRefs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6367f601-8216-48ec-bcf7-4f51c6db2774"/>
    <ds:schemaRef ds:uri="c839af96-1e06-4044-b3e3-effcd11f255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534</Words>
  <Application>Microsoft Office PowerPoint</Application>
  <PresentationFormat>Pokaz na ekranie (16:9)</PresentationFormat>
  <Paragraphs>104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Barlow</vt:lpstr>
      <vt:lpstr>Barlow ExtraBold</vt:lpstr>
      <vt:lpstr>Arial</vt:lpstr>
      <vt:lpstr>Noto Sans Symbols2</vt:lpstr>
      <vt:lpstr>Barlow Medium</vt:lpstr>
      <vt:lpstr>IDM Prezentacja</vt:lpstr>
      <vt:lpstr>FORUM DANYCH MIEJSKICH 13 CZERWCA 2023</vt:lpstr>
      <vt:lpstr>⧫  Dlaczego sieć ADM jest potrzebna?</vt:lpstr>
      <vt:lpstr>⧫  Cele</vt:lpstr>
      <vt:lpstr>⧫  Komponenty ADM</vt:lpstr>
      <vt:lpstr>⧫  Budowanie kompetencji</vt:lpstr>
      <vt:lpstr>⧫  Sieciowanie  i współpraca</vt:lpstr>
      <vt:lpstr>⧫  Komunikacja  i promocja</vt:lpstr>
      <vt:lpstr>danemiejskie.pl</vt:lpstr>
      <vt:lpstr>⧫  danemiejskie.pl/ analitycy</vt:lpstr>
      <vt:lpstr>⧫  Discord  ADM</vt:lpstr>
      <vt:lpstr>⧫  Warunki członkostwa</vt:lpstr>
      <vt:lpstr>⧫  Jak się zapisać?</vt:lpstr>
      <vt:lpstr>⧫  Z nami są już:</vt:lpstr>
      <vt:lpstr>Dziękuję!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jest tytuł prezentacji - ze zdjęciem</dc:title>
  <dc:creator>Wojciech Łachowski</dc:creator>
  <cp:lastModifiedBy>Wojciech Łachowski</cp:lastModifiedBy>
  <cp:revision>4</cp:revision>
  <dcterms:modified xsi:type="dcterms:W3CDTF">2023-06-29T08:23:26Z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0x0101004D6F5AED4C437943972F99975872CDD9</vt:lpwstr>
  </property>
</Properties>
</file>