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4" r:id="rId2"/>
    <p:sldId id="264" r:id="rId3"/>
    <p:sldId id="296" r:id="rId4"/>
    <p:sldId id="304" r:id="rId5"/>
    <p:sldId id="295" r:id="rId6"/>
    <p:sldId id="308" r:id="rId7"/>
    <p:sldId id="267" r:id="rId8"/>
    <p:sldId id="306" r:id="rId9"/>
    <p:sldId id="293" r:id="rId10"/>
    <p:sldId id="307" r:id="rId11"/>
    <p:sldId id="275" r:id="rId12"/>
    <p:sldId id="309" r:id="rId13"/>
    <p:sldId id="310" r:id="rId14"/>
    <p:sldId id="311" r:id="rId15"/>
    <p:sldId id="312" r:id="rId16"/>
    <p:sldId id="270" r:id="rId17"/>
    <p:sldId id="315" r:id="rId18"/>
    <p:sldId id="305" r:id="rId19"/>
    <p:sldId id="273" r:id="rId20"/>
    <p:sldId id="258" r:id="rId21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FDFD"/>
    <a:srgbClr val="558EAB"/>
    <a:srgbClr val="315262"/>
    <a:srgbClr val="F3D3AD"/>
    <a:srgbClr val="F0E2CC"/>
    <a:srgbClr val="E6E6E6"/>
    <a:srgbClr val="2D52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32" autoAdjust="0"/>
    <p:restoredTop sz="94660"/>
  </p:normalViewPr>
  <p:slideViewPr>
    <p:cSldViewPr snapToGrid="0">
      <p:cViewPr varScale="1">
        <p:scale>
          <a:sx n="129" d="100"/>
          <a:sy n="129" d="100"/>
        </p:scale>
        <p:origin x="110" y="13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ustomXml" Target="../customXml/item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Relationship Id="rId27" Type="http://schemas.openxmlformats.org/officeDocument/2006/relationships/customXml" Target="../customXml/item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353AD03-89AA-4C5C-9201-E72FE3121B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EDA2593C-EAA3-4CC7-A816-08DE72CCEF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A04003C3-EE0A-498C-B7C2-8004C5517D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B806A-E933-408F-A2A5-E205DEDBBF74}" type="datetimeFigureOut">
              <a:rPr lang="pl-PL" smtClean="0"/>
              <a:t>07.06.2023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197C8A83-7D77-45CF-80C9-ED798AB819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C6D29F1F-701F-4C33-A1A3-EB5249655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C3BD0-15DB-4ACC-A904-C652AA5ED83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16000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5BD0B38-95D5-4319-A107-3D04B6BFD9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E7DB5069-ED11-415F-89C5-B5E2796D95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ABE600F5-A10D-4ADD-B917-7AE364539E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B806A-E933-408F-A2A5-E205DEDBBF74}" type="datetimeFigureOut">
              <a:rPr lang="pl-PL" smtClean="0"/>
              <a:t>07.06.2023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835C3C20-8627-4CD8-A3D6-9CFBF94827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2D0DE2BC-76AB-4515-8235-1ECEBAB66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C3BD0-15DB-4ACC-A904-C652AA5ED83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797303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1F44BF12-840F-419F-9C7E-458357C7153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2E444E04-FC94-48F4-8941-2EDBBE77A0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9654F8A9-5831-4DF8-B484-3C2E24EA31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B806A-E933-408F-A2A5-E205DEDBBF74}" type="datetimeFigureOut">
              <a:rPr lang="pl-PL" smtClean="0"/>
              <a:t>07.06.2023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89B58A5C-3F2A-49D3-A53D-C61431AD70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36181CEC-C457-4FF6-A930-361F55592E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C3BD0-15DB-4ACC-A904-C652AA5ED83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70590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1A58EB7-0251-4744-BB0F-76C543F045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9817A3B-2F00-477C-A9BF-9A98AFD7F0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D2C5DFCA-B731-450A-8518-8ABEFA21E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B806A-E933-408F-A2A5-E205DEDBBF74}" type="datetimeFigureOut">
              <a:rPr lang="pl-PL" smtClean="0"/>
              <a:t>07.06.2023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1EA1BDF1-93D5-4173-8288-240FE61546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E825EB8A-0A07-4578-A46D-3B3D730512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C3BD0-15DB-4ACC-A904-C652AA5ED83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905390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7351679-9158-4AB0-A906-B2A38563AC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DA25FFF5-F87D-4F43-8FE1-FE585DEEA9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11925392-2F9C-4FCF-9EED-FA8EA1D5E9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B806A-E933-408F-A2A5-E205DEDBBF74}" type="datetimeFigureOut">
              <a:rPr lang="pl-PL" smtClean="0"/>
              <a:t>07.06.2023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D3D92665-A798-41F1-B4AB-587C5E8028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A5BB5D5B-363D-4DE7-8D6B-37BCA2CEED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C3BD0-15DB-4ACC-A904-C652AA5ED83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807607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0B85F54-4D64-4A80-8B7E-16C34BF17B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9F752FC-B833-4377-8D43-97F73EF951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B3A59FC3-D095-42CC-9465-B6604B36A6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568AEB5D-F629-422F-87EC-E4A12BCD1E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B806A-E933-408F-A2A5-E205DEDBBF74}" type="datetimeFigureOut">
              <a:rPr lang="pl-PL" smtClean="0"/>
              <a:t>07.06.2023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8B43708D-5DFC-415E-BD49-353CF62CA5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324611AE-A283-4D3C-B1D2-F548FC9650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C3BD0-15DB-4ACC-A904-C652AA5ED83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996291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8830FEC-7070-46F4-B272-7FC065D146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3FD3D9C3-FA64-4190-A88D-2B1E860422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C492C98F-AC29-461A-82F5-5118981D9A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855C67B9-8467-4CBD-B70F-E786FC6F63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9CFF1D09-E8E7-4B78-AAC8-B17AC78866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C07B10B6-FB96-4C90-9834-9ECEB3EDD3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B806A-E933-408F-A2A5-E205DEDBBF74}" type="datetimeFigureOut">
              <a:rPr lang="pl-PL" smtClean="0"/>
              <a:t>07.06.2023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E46E247A-FBEB-418A-AC71-48B7B0F621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E2054C76-83ED-4C60-8396-9AC4E8C6BC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C3BD0-15DB-4ACC-A904-C652AA5ED83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695182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E12FD3E-90AA-488A-ABBA-9456C78344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C862BB12-CFBE-46CA-B07D-1628AFAF71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B806A-E933-408F-A2A5-E205DEDBBF74}" type="datetimeFigureOut">
              <a:rPr lang="pl-PL" smtClean="0"/>
              <a:t>07.06.2023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60D6CC58-49E9-4010-8075-F49E9356BD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6AC2E111-2492-4922-9CFC-0DDC3FD78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C3BD0-15DB-4ACC-A904-C652AA5ED83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617733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0AE699EC-8F16-4367-8F4F-32C9B5BD71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B806A-E933-408F-A2A5-E205DEDBBF74}" type="datetimeFigureOut">
              <a:rPr lang="pl-PL" smtClean="0"/>
              <a:t>07.06.2023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805C1F24-6897-4623-8C96-B019035043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4FB2BDE4-58C9-4251-BD49-365F3EC34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C3BD0-15DB-4ACC-A904-C652AA5ED83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880979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55F3A77-2821-46B9-81C9-8A46A850F3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A9B9745-8E83-45F2-85FE-D0C3F49DA3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4486B7E7-EBEB-493F-821B-11CCC7D8C7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6F0B75F9-E350-4073-8CA9-3FF29BB6D4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B806A-E933-408F-A2A5-E205DEDBBF74}" type="datetimeFigureOut">
              <a:rPr lang="pl-PL" smtClean="0"/>
              <a:t>07.06.2023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DA0000D1-0AAD-4857-A39C-84D0967B2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4195D412-6E56-4EC8-B8B8-AE4E50D72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C3BD0-15DB-4ACC-A904-C652AA5ED83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045748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53C9FD8-D6C7-46FD-9ACF-9BE2A142C9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DB725519-FFED-4059-91BC-F2083A894E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4333A98E-E706-4C12-A453-FBF3683BBB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2E3AE17C-6D25-4507-8571-26DC88F1C3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B806A-E933-408F-A2A5-E205DEDBBF74}" type="datetimeFigureOut">
              <a:rPr lang="pl-PL" smtClean="0"/>
              <a:t>07.06.2023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B2924B19-309D-412B-9FF3-1B0413DDFC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CE9F34F3-7C74-4D86-A746-02F485EED4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C3BD0-15DB-4ACC-A904-C652AA5ED83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63524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5000" t="83000" r="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9B27B931-C73A-4E99-B1DE-E5902D5B54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D25110A8-F3F1-49E6-A8AA-C4308F06AA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05B94F04-8C6C-4698-A9F3-D5BD12B606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FB806A-E933-408F-A2A5-E205DEDBBF74}" type="datetimeFigureOut">
              <a:rPr lang="pl-PL" smtClean="0"/>
              <a:t>07.06.2023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15535E39-900A-4149-A41D-47A1D1D9B2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89430E12-48BD-4368-ADFA-F63971883E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3C3BD0-15DB-4ACC-A904-C652AA5ED83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25255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7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8.jpeg"/><Relationship Id="rId7" Type="http://schemas.openxmlformats.org/officeDocument/2006/relationships/image" Target="../media/image50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6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image" Target="../media/image66.JPG"/><Relationship Id="rId7" Type="http://schemas.openxmlformats.org/officeDocument/2006/relationships/image" Target="../media/image6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52.png"/><Relationship Id="rId9" Type="http://schemas.openxmlformats.org/officeDocument/2006/relationships/image" Target="../media/image7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4.png"/><Relationship Id="rId7" Type="http://schemas.openxmlformats.org/officeDocument/2006/relationships/image" Target="../media/image1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Relationship Id="rId9" Type="http://schemas.openxmlformats.org/officeDocument/2006/relationships/image" Target="../media/image16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7.png"/><Relationship Id="rId7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13" Type="http://schemas.openxmlformats.org/officeDocument/2006/relationships/image" Target="../media/image29.jpeg"/><Relationship Id="rId3" Type="http://schemas.openxmlformats.org/officeDocument/2006/relationships/image" Target="../media/image20.JPG"/><Relationship Id="rId7" Type="http://schemas.openxmlformats.org/officeDocument/2006/relationships/image" Target="../media/image23.jpeg"/><Relationship Id="rId12" Type="http://schemas.openxmlformats.org/officeDocument/2006/relationships/image" Target="../media/image28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11" Type="http://schemas.openxmlformats.org/officeDocument/2006/relationships/image" Target="../media/image27.jpeg"/><Relationship Id="rId5" Type="http://schemas.openxmlformats.org/officeDocument/2006/relationships/image" Target="../media/image21.jpeg"/><Relationship Id="rId10" Type="http://schemas.openxmlformats.org/officeDocument/2006/relationships/image" Target="../media/image26.jpeg"/><Relationship Id="rId4" Type="http://schemas.openxmlformats.org/officeDocument/2006/relationships/image" Target="../media/image3.jpeg"/><Relationship Id="rId9" Type="http://schemas.openxmlformats.org/officeDocument/2006/relationships/image" Target="../media/image25.jpeg"/><Relationship Id="rId14" Type="http://schemas.openxmlformats.org/officeDocument/2006/relationships/image" Target="../media/image30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8.png"/><Relationship Id="rId7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13" Type="http://schemas.openxmlformats.org/officeDocument/2006/relationships/image" Target="../media/image40.jpeg"/><Relationship Id="rId3" Type="http://schemas.openxmlformats.org/officeDocument/2006/relationships/image" Target="../media/image21.jpeg"/><Relationship Id="rId7" Type="http://schemas.openxmlformats.org/officeDocument/2006/relationships/image" Target="../media/image34.jpeg"/><Relationship Id="rId12" Type="http://schemas.openxmlformats.org/officeDocument/2006/relationships/image" Target="../media/image3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11" Type="http://schemas.openxmlformats.org/officeDocument/2006/relationships/image" Target="../media/image38.png"/><Relationship Id="rId5" Type="http://schemas.openxmlformats.org/officeDocument/2006/relationships/image" Target="../media/image32.jpeg"/><Relationship Id="rId10" Type="http://schemas.openxmlformats.org/officeDocument/2006/relationships/image" Target="../media/image37.jpeg"/><Relationship Id="rId4" Type="http://schemas.openxmlformats.org/officeDocument/2006/relationships/image" Target="../media/image31.jpeg"/><Relationship Id="rId9" Type="http://schemas.openxmlformats.org/officeDocument/2006/relationships/image" Target="../media/image36.jpeg"/><Relationship Id="rId14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8.png"/><Relationship Id="rId7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wal 11">
            <a:extLst>
              <a:ext uri="{FF2B5EF4-FFF2-40B4-BE49-F238E27FC236}">
                <a16:creationId xmlns:a16="http://schemas.microsoft.com/office/drawing/2014/main" id="{700F6B6E-BEFB-4D06-9484-1B04A4261441}"/>
              </a:ext>
            </a:extLst>
          </p:cNvPr>
          <p:cNvSpPr/>
          <p:nvPr/>
        </p:nvSpPr>
        <p:spPr>
          <a:xfrm>
            <a:off x="2895600" y="-1925649"/>
            <a:ext cx="16543704" cy="10202759"/>
          </a:xfrm>
          <a:prstGeom prst="ellipse">
            <a:avLst/>
          </a:prstGeom>
          <a:solidFill>
            <a:srgbClr val="558E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DA2D0456-BD0A-4F02-A6C3-06868D6D9C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7709" y="299257"/>
            <a:ext cx="4186732" cy="6170498"/>
          </a:xfrm>
          <a:prstGeom prst="rect">
            <a:avLst/>
          </a:prstGeom>
        </p:spPr>
      </p:pic>
      <p:sp>
        <p:nvSpPr>
          <p:cNvPr id="11" name="Owal 10">
            <a:extLst>
              <a:ext uri="{FF2B5EF4-FFF2-40B4-BE49-F238E27FC236}">
                <a16:creationId xmlns:a16="http://schemas.microsoft.com/office/drawing/2014/main" id="{887A0960-9946-4D29-BFB3-7AB86AB08B2A}"/>
              </a:ext>
            </a:extLst>
          </p:cNvPr>
          <p:cNvSpPr/>
          <p:nvPr/>
        </p:nvSpPr>
        <p:spPr>
          <a:xfrm>
            <a:off x="3591064" y="-587030"/>
            <a:ext cx="15461665" cy="10006531"/>
          </a:xfrm>
          <a:prstGeom prst="ellipse">
            <a:avLst/>
          </a:prstGeom>
          <a:solidFill>
            <a:srgbClr val="3152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5E479A23-91EB-4ECB-93FB-0807B9D041D1}"/>
              </a:ext>
            </a:extLst>
          </p:cNvPr>
          <p:cNvSpPr/>
          <p:nvPr/>
        </p:nvSpPr>
        <p:spPr>
          <a:xfrm>
            <a:off x="-1" y="5756811"/>
            <a:ext cx="13218367" cy="16019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3B7B6FE5-C716-4AA1-B663-77B335A183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9033" y="2213077"/>
            <a:ext cx="10515600" cy="1325563"/>
          </a:xfrm>
        </p:spPr>
        <p:txBody>
          <a:bodyPr>
            <a:normAutofit/>
          </a:bodyPr>
          <a:lstStyle/>
          <a:p>
            <a:pPr algn="r"/>
            <a:r>
              <a:rPr lang="pl-PL" sz="3600" b="1" dirty="0">
                <a:solidFill>
                  <a:srgbClr val="F3D3AD"/>
                </a:solidFill>
                <a:latin typeface="Century Gothic" panose="020B0502020202020204" pitchFamily="34" charset="0"/>
              </a:rPr>
              <a:t>Decyzje wypływające z danych.</a:t>
            </a:r>
            <a:br>
              <a:rPr lang="pl-PL" sz="3600" b="1" dirty="0">
                <a:solidFill>
                  <a:srgbClr val="F3D3AD"/>
                </a:solidFill>
                <a:latin typeface="Century Gothic" panose="020B0502020202020204" pitchFamily="34" charset="0"/>
              </a:rPr>
            </a:br>
            <a:r>
              <a:rPr lang="pl-PL" sz="3600" b="1" dirty="0">
                <a:solidFill>
                  <a:srgbClr val="F3D3AD"/>
                </a:solidFill>
                <a:latin typeface="Century Gothic" panose="020B0502020202020204" pitchFamily="34" charset="0"/>
              </a:rPr>
              <a:t>Inspirujące przykłady.</a:t>
            </a:r>
          </a:p>
        </p:txBody>
      </p:sp>
      <p:pic>
        <p:nvPicPr>
          <p:cNvPr id="8" name="Symbol zastępczy zawartości 7">
            <a:extLst>
              <a:ext uri="{FF2B5EF4-FFF2-40B4-BE49-F238E27FC236}">
                <a16:creationId xmlns:a16="http://schemas.microsoft.com/office/drawing/2014/main" id="{10DC312A-2384-461F-B499-C115FE6D1E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7459" y="5756810"/>
            <a:ext cx="9377082" cy="1101189"/>
          </a:xfr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B31B5D30-085E-4B70-BB3A-64A29EEE14A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13296" y="239411"/>
            <a:ext cx="3278704" cy="986118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0BA0A04B-C2FB-46EF-BC3D-699600702E13}"/>
              </a:ext>
            </a:extLst>
          </p:cNvPr>
          <p:cNvSpPr txBox="1"/>
          <p:nvPr/>
        </p:nvSpPr>
        <p:spPr>
          <a:xfrm>
            <a:off x="22257" y="3384506"/>
            <a:ext cx="11842376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endParaRPr lang="pl-PL" sz="2800" dirty="0">
              <a:solidFill>
                <a:schemeClr val="bg1"/>
              </a:solidFill>
              <a:latin typeface="Century Gothic" panose="020B0502020202020204" pitchFamily="34" charset="0"/>
              <a:cs typeface="Proxy 1" panose="00000400000000000000" pitchFamily="2" charset="0"/>
            </a:endParaRPr>
          </a:p>
          <a:p>
            <a:pPr algn="r"/>
            <a:endParaRPr lang="pl-PL" sz="2800" dirty="0">
              <a:solidFill>
                <a:schemeClr val="bg1"/>
              </a:solidFill>
              <a:latin typeface="Century Gothic" panose="020B0502020202020204" pitchFamily="34" charset="0"/>
              <a:cs typeface="Proxy 1" panose="00000400000000000000" pitchFamily="2" charset="0"/>
            </a:endParaRPr>
          </a:p>
          <a:p>
            <a:pPr algn="r"/>
            <a:r>
              <a:rPr lang="pl-PL" sz="2800" dirty="0">
                <a:solidFill>
                  <a:schemeClr val="bg1"/>
                </a:solidFill>
                <a:latin typeface="Century Gothic" panose="020B0502020202020204" pitchFamily="34" charset="0"/>
                <a:cs typeface="Proxy 1" panose="00000400000000000000" pitchFamily="2" charset="0"/>
              </a:rPr>
              <a:t>Wykorzystanie modelu 3D</a:t>
            </a:r>
          </a:p>
          <a:p>
            <a:pPr algn="r"/>
            <a:r>
              <a:rPr lang="pl-PL" sz="2800" dirty="0">
                <a:solidFill>
                  <a:schemeClr val="bg1"/>
                </a:solidFill>
                <a:latin typeface="Century Gothic" panose="020B0502020202020204" pitchFamily="34" charset="0"/>
                <a:cs typeface="Proxy 1" panose="00000400000000000000" pitchFamily="2" charset="0"/>
              </a:rPr>
              <a:t> w planowaniu przestrzennym</a:t>
            </a:r>
          </a:p>
        </p:txBody>
      </p:sp>
    </p:spTree>
    <p:extLst>
      <p:ext uri="{BB962C8B-B14F-4D97-AF65-F5344CB8AC3E}">
        <p14:creationId xmlns:p14="http://schemas.microsoft.com/office/powerpoint/2010/main" val="28278132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>
            <a:extLst>
              <a:ext uri="{FF2B5EF4-FFF2-40B4-BE49-F238E27FC236}">
                <a16:creationId xmlns:a16="http://schemas.microsoft.com/office/drawing/2014/main" id="{575177AE-8E7F-0189-A0B1-938DA8F053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2828" y="1981878"/>
            <a:ext cx="3621677" cy="2208339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B8A3FFB1-BE3E-4082-BB99-D7FD6909D4D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952054">
            <a:off x="3038213" y="4068315"/>
            <a:ext cx="2655941" cy="1412134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0A377351-98F9-BEB2-2C33-BC8A2B684B6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686277">
            <a:off x="3075194" y="511324"/>
            <a:ext cx="2606034" cy="1385599"/>
          </a:xfrm>
          <a:prstGeom prst="rect">
            <a:avLst/>
          </a:prstGeom>
        </p:spPr>
      </p:pic>
      <p:pic>
        <p:nvPicPr>
          <p:cNvPr id="26" name="Obraz 25">
            <a:extLst>
              <a:ext uri="{FF2B5EF4-FFF2-40B4-BE49-F238E27FC236}">
                <a16:creationId xmlns:a16="http://schemas.microsoft.com/office/drawing/2014/main" id="{5CA652BA-EA2E-4A91-8E51-B0F25D391F6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493603">
            <a:off x="6313429" y="4132237"/>
            <a:ext cx="2655942" cy="1412134"/>
          </a:xfrm>
          <a:prstGeom prst="rect">
            <a:avLst/>
          </a:prstGeom>
        </p:spPr>
      </p:pic>
      <p:pic>
        <p:nvPicPr>
          <p:cNvPr id="23" name="Obraz 22">
            <a:extLst>
              <a:ext uri="{FF2B5EF4-FFF2-40B4-BE49-F238E27FC236}">
                <a16:creationId xmlns:a16="http://schemas.microsoft.com/office/drawing/2014/main" id="{48DA1B57-5928-4BB6-BC60-B5631896932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779614">
            <a:off x="6083153" y="536286"/>
            <a:ext cx="2655942" cy="1412134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671E1355-6EC8-4696-BDF7-BC14E7A9C32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4307" y="2454021"/>
            <a:ext cx="2655942" cy="1412134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D470E940-897E-4895-8868-4398F6A954A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5883" y="2451427"/>
            <a:ext cx="2655942" cy="1412134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5AFD7B3F-E2F4-43E0-ACB9-964F8EABE71B}"/>
              </a:ext>
            </a:extLst>
          </p:cNvPr>
          <p:cNvSpPr txBox="1"/>
          <p:nvPr/>
        </p:nvSpPr>
        <p:spPr>
          <a:xfrm rot="18855181">
            <a:off x="6643623" y="613678"/>
            <a:ext cx="188545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2400" b="1" dirty="0">
                <a:solidFill>
                  <a:schemeClr val="bg1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Szkolenia </a:t>
            </a:r>
          </a:p>
          <a:p>
            <a:pPr algn="ctr"/>
            <a:r>
              <a:rPr lang="pl-PL" sz="2400" b="1" dirty="0">
                <a:solidFill>
                  <a:schemeClr val="bg1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wewnętrzne</a:t>
            </a:r>
            <a:endParaRPr lang="pl-PL" sz="3200" b="1" dirty="0">
              <a:solidFill>
                <a:schemeClr val="bg1"/>
              </a:solidFill>
              <a:latin typeface="Bahnschrift" panose="020B0502040204020203" pitchFamily="34" charset="0"/>
              <a:cs typeface="Arial" panose="020B0604020202020204" pitchFamily="34" charset="0"/>
            </a:endParaRPr>
          </a:p>
        </p:txBody>
      </p:sp>
      <p:sp>
        <p:nvSpPr>
          <p:cNvPr id="16" name="pole tekstowe 15">
            <a:extLst>
              <a:ext uri="{FF2B5EF4-FFF2-40B4-BE49-F238E27FC236}">
                <a16:creationId xmlns:a16="http://schemas.microsoft.com/office/drawing/2014/main" id="{FA3DBA93-7DD4-4569-81DF-BE1418FF8C0E}"/>
              </a:ext>
            </a:extLst>
          </p:cNvPr>
          <p:cNvSpPr txBox="1"/>
          <p:nvPr/>
        </p:nvSpPr>
        <p:spPr>
          <a:xfrm>
            <a:off x="7846380" y="2724950"/>
            <a:ext cx="206178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 b="1" dirty="0">
                <a:solidFill>
                  <a:schemeClr val="bg1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Szkolenia dla</a:t>
            </a:r>
          </a:p>
          <a:p>
            <a:r>
              <a:rPr lang="pl-PL" sz="2400" b="1" dirty="0">
                <a:solidFill>
                  <a:schemeClr val="bg1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mieszkańców</a:t>
            </a:r>
          </a:p>
        </p:txBody>
      </p:sp>
      <p:sp>
        <p:nvSpPr>
          <p:cNvPr id="17" name="pole tekstowe 16">
            <a:extLst>
              <a:ext uri="{FF2B5EF4-FFF2-40B4-BE49-F238E27FC236}">
                <a16:creationId xmlns:a16="http://schemas.microsoft.com/office/drawing/2014/main" id="{4C569AF4-C206-46E9-BEB3-69F7C6439F09}"/>
              </a:ext>
            </a:extLst>
          </p:cNvPr>
          <p:cNvSpPr txBox="1"/>
          <p:nvPr/>
        </p:nvSpPr>
        <p:spPr>
          <a:xfrm rot="2562341">
            <a:off x="7158908" y="5402320"/>
            <a:ext cx="27658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>
                <a:solidFill>
                  <a:schemeClr val="bg1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Dane</a:t>
            </a:r>
          </a:p>
        </p:txBody>
      </p:sp>
      <p:sp>
        <p:nvSpPr>
          <p:cNvPr id="18" name="pole tekstowe 17">
            <a:extLst>
              <a:ext uri="{FF2B5EF4-FFF2-40B4-BE49-F238E27FC236}">
                <a16:creationId xmlns:a16="http://schemas.microsoft.com/office/drawing/2014/main" id="{2BC4E119-3092-4EE6-B0B9-359CE13D51CA}"/>
              </a:ext>
            </a:extLst>
          </p:cNvPr>
          <p:cNvSpPr txBox="1"/>
          <p:nvPr/>
        </p:nvSpPr>
        <p:spPr>
          <a:xfrm rot="2758341">
            <a:off x="3530619" y="856314"/>
            <a:ext cx="15408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 b="1" dirty="0">
                <a:solidFill>
                  <a:schemeClr val="bg1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Inspiracje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AFA91B79-6D32-9D73-775B-1A053E2966F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13296" y="-10004"/>
            <a:ext cx="3278704" cy="922946"/>
          </a:xfrm>
          <a:prstGeom prst="rect">
            <a:avLst/>
          </a:prstGeom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3C51316C-8740-D9F4-7C8C-B036554D1215}"/>
              </a:ext>
            </a:extLst>
          </p:cNvPr>
          <p:cNvSpPr txBox="1"/>
          <p:nvPr/>
        </p:nvSpPr>
        <p:spPr>
          <a:xfrm>
            <a:off x="2357779" y="2916317"/>
            <a:ext cx="15488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 b="1" dirty="0">
                <a:solidFill>
                  <a:schemeClr val="bg1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Spotkania</a:t>
            </a: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F8FC0E15-DBC0-CAD1-AA15-C108CB45D47A}"/>
              </a:ext>
            </a:extLst>
          </p:cNvPr>
          <p:cNvSpPr txBox="1"/>
          <p:nvPr/>
        </p:nvSpPr>
        <p:spPr>
          <a:xfrm rot="18952100">
            <a:off x="3638825" y="4496983"/>
            <a:ext cx="164820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 b="1" dirty="0">
                <a:solidFill>
                  <a:schemeClr val="bg1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MPZP i WZ</a:t>
            </a:r>
          </a:p>
          <a:p>
            <a:endParaRPr lang="pl-PL" sz="3200" b="1" dirty="0">
              <a:solidFill>
                <a:schemeClr val="bg1"/>
              </a:solidFill>
              <a:latin typeface="Bahnschrift" panose="020B0502040204020203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3445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D526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az 13">
            <a:extLst>
              <a:ext uri="{FF2B5EF4-FFF2-40B4-BE49-F238E27FC236}">
                <a16:creationId xmlns:a16="http://schemas.microsoft.com/office/drawing/2014/main" id="{C5188692-E033-DD6A-7EFF-5365D6E3FFB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94001" y="1066217"/>
            <a:ext cx="3348427" cy="1879566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FAB0B2F4-D982-587D-CF58-7EB75DE48EA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5552" y="3685504"/>
            <a:ext cx="3598994" cy="2024434"/>
          </a:xfrm>
          <a:prstGeom prst="rect">
            <a:avLst/>
          </a:prstGeom>
        </p:spPr>
      </p:pic>
      <p:sp>
        <p:nvSpPr>
          <p:cNvPr id="29" name="Tytuł 1">
            <a:extLst>
              <a:ext uri="{FF2B5EF4-FFF2-40B4-BE49-F238E27FC236}">
                <a16:creationId xmlns:a16="http://schemas.microsoft.com/office/drawing/2014/main" id="{3499C89C-1D56-425A-8298-5FA52C2F8290}"/>
              </a:ext>
            </a:extLst>
          </p:cNvPr>
          <p:cNvSpPr txBox="1">
            <a:spLocks/>
          </p:cNvSpPr>
          <p:nvPr/>
        </p:nvSpPr>
        <p:spPr>
          <a:xfrm>
            <a:off x="199158" y="3334078"/>
            <a:ext cx="4194627" cy="110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400" b="1" dirty="0">
                <a:solidFill>
                  <a:srgbClr val="F0E2CC"/>
                </a:solidFill>
                <a:latin typeface="Century Gothic" panose="020B0502020202020204" pitchFamily="34" charset="0"/>
              </a:rPr>
              <a:t>Dokumenty</a:t>
            </a:r>
          </a:p>
          <a:p>
            <a:r>
              <a:rPr lang="pl-PL" sz="2400" b="1" dirty="0">
                <a:solidFill>
                  <a:srgbClr val="F0E2CC"/>
                </a:solidFill>
                <a:latin typeface="Century Gothic" panose="020B0502020202020204" pitchFamily="34" charset="0"/>
              </a:rPr>
              <a:t>tradycyjne</a:t>
            </a:r>
          </a:p>
          <a:p>
            <a:endParaRPr lang="pl-PL" sz="3200" b="1" dirty="0">
              <a:solidFill>
                <a:srgbClr val="315262"/>
              </a:solidFill>
              <a:latin typeface="Century Gothic" panose="020B0502020202020204" pitchFamily="34" charset="0"/>
            </a:endParaRPr>
          </a:p>
        </p:txBody>
      </p:sp>
      <p:sp>
        <p:nvSpPr>
          <p:cNvPr id="32" name="Prostokąt 31">
            <a:extLst>
              <a:ext uri="{FF2B5EF4-FFF2-40B4-BE49-F238E27FC236}">
                <a16:creationId xmlns:a16="http://schemas.microsoft.com/office/drawing/2014/main" id="{FA04C2BC-CD21-4932-ACDA-0D7FBF349D63}"/>
              </a:ext>
            </a:extLst>
          </p:cNvPr>
          <p:cNvSpPr/>
          <p:nvPr/>
        </p:nvSpPr>
        <p:spPr>
          <a:xfrm>
            <a:off x="0" y="5756811"/>
            <a:ext cx="12192000" cy="11011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33" name="Symbol zastępczy zawartości 7">
            <a:extLst>
              <a:ext uri="{FF2B5EF4-FFF2-40B4-BE49-F238E27FC236}">
                <a16:creationId xmlns:a16="http://schemas.microsoft.com/office/drawing/2014/main" id="{41799E29-C002-4440-9DC6-FE3DEEEF430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7435" y="5756811"/>
            <a:ext cx="9377082" cy="1101189"/>
          </a:xfrm>
          <a:prstGeom prst="rect">
            <a:avLst/>
          </a:prstGeom>
        </p:spPr>
      </p:pic>
      <p:sp>
        <p:nvSpPr>
          <p:cNvPr id="36" name="Tytuł 1">
            <a:extLst>
              <a:ext uri="{FF2B5EF4-FFF2-40B4-BE49-F238E27FC236}">
                <a16:creationId xmlns:a16="http://schemas.microsoft.com/office/drawing/2014/main" id="{7AF9EAC9-003C-400D-A433-195EA9998732}"/>
              </a:ext>
            </a:extLst>
          </p:cNvPr>
          <p:cNvSpPr txBox="1">
            <a:spLocks/>
          </p:cNvSpPr>
          <p:nvPr/>
        </p:nvSpPr>
        <p:spPr>
          <a:xfrm>
            <a:off x="4005650" y="143070"/>
            <a:ext cx="305045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800" b="1" dirty="0">
                <a:solidFill>
                  <a:srgbClr val="F0E2CC"/>
                </a:solidFill>
                <a:latin typeface="Century Gothic" panose="020B0502020202020204" pitchFamily="34" charset="0"/>
              </a:rPr>
              <a:t>Obecny MPZP</a:t>
            </a:r>
          </a:p>
        </p:txBody>
      </p:sp>
      <p:cxnSp>
        <p:nvCxnSpPr>
          <p:cNvPr id="37" name="Łącznik: zakrzywiony 36">
            <a:extLst>
              <a:ext uri="{FF2B5EF4-FFF2-40B4-BE49-F238E27FC236}">
                <a16:creationId xmlns:a16="http://schemas.microsoft.com/office/drawing/2014/main" id="{334F57A8-4701-48DF-AC4D-A06F5460F6CC}"/>
              </a:ext>
            </a:extLst>
          </p:cNvPr>
          <p:cNvCxnSpPr>
            <a:cxnSpLocks/>
          </p:cNvCxnSpPr>
          <p:nvPr/>
        </p:nvCxnSpPr>
        <p:spPr>
          <a:xfrm>
            <a:off x="6746468" y="599401"/>
            <a:ext cx="2105837" cy="890595"/>
          </a:xfrm>
          <a:prstGeom prst="curvedConnector3">
            <a:avLst>
              <a:gd name="adj1" fmla="val 50000"/>
            </a:avLst>
          </a:prstGeom>
          <a:ln w="317500">
            <a:solidFill>
              <a:srgbClr val="F3D3A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ytuł 1">
            <a:extLst>
              <a:ext uri="{FF2B5EF4-FFF2-40B4-BE49-F238E27FC236}">
                <a16:creationId xmlns:a16="http://schemas.microsoft.com/office/drawing/2014/main" id="{4C26D4B2-E7A5-438E-991A-2E931EFA89E5}"/>
              </a:ext>
            </a:extLst>
          </p:cNvPr>
          <p:cNvSpPr txBox="1">
            <a:spLocks/>
          </p:cNvSpPr>
          <p:nvPr/>
        </p:nvSpPr>
        <p:spPr>
          <a:xfrm>
            <a:off x="8549545" y="1140830"/>
            <a:ext cx="464895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800" b="1" dirty="0">
                <a:solidFill>
                  <a:srgbClr val="F0E2CC"/>
                </a:solidFill>
                <a:latin typeface="Century Gothic" panose="020B0502020202020204" pitchFamily="34" charset="0"/>
              </a:rPr>
              <a:t>Projekt inwestora</a:t>
            </a:r>
          </a:p>
        </p:txBody>
      </p:sp>
      <p:sp>
        <p:nvSpPr>
          <p:cNvPr id="57" name="Tytuł 1">
            <a:extLst>
              <a:ext uri="{FF2B5EF4-FFF2-40B4-BE49-F238E27FC236}">
                <a16:creationId xmlns:a16="http://schemas.microsoft.com/office/drawing/2014/main" id="{1BD5F26E-8003-4C15-A74E-D31D2AED98E9}"/>
              </a:ext>
            </a:extLst>
          </p:cNvPr>
          <p:cNvSpPr txBox="1">
            <a:spLocks/>
          </p:cNvSpPr>
          <p:nvPr/>
        </p:nvSpPr>
        <p:spPr>
          <a:xfrm>
            <a:off x="-541696" y="4611379"/>
            <a:ext cx="312188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pl-PL" sz="2800" b="1" dirty="0">
                <a:solidFill>
                  <a:srgbClr val="F0E2CC"/>
                </a:solidFill>
                <a:latin typeface="Century Gothic" panose="020B0502020202020204" pitchFamily="34" charset="0"/>
              </a:rPr>
              <a:t>Nowy MPZP</a:t>
            </a:r>
          </a:p>
        </p:txBody>
      </p:sp>
      <p:sp>
        <p:nvSpPr>
          <p:cNvPr id="23" name="Tytuł 1">
            <a:extLst>
              <a:ext uri="{FF2B5EF4-FFF2-40B4-BE49-F238E27FC236}">
                <a16:creationId xmlns:a16="http://schemas.microsoft.com/office/drawing/2014/main" id="{82ACEE68-0168-3EA4-6B73-86A79CC74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768" y="116013"/>
            <a:ext cx="3821383" cy="1325563"/>
          </a:xfrm>
        </p:spPr>
        <p:txBody>
          <a:bodyPr/>
          <a:lstStyle/>
          <a:p>
            <a:r>
              <a:rPr lang="pl-PL" b="1" dirty="0">
                <a:solidFill>
                  <a:srgbClr val="E6E6E6"/>
                </a:solidFill>
                <a:latin typeface="Century Gothic" panose="020B0502020202020204" pitchFamily="34" charset="0"/>
              </a:rPr>
              <a:t>MPZP</a:t>
            </a:r>
          </a:p>
        </p:txBody>
      </p:sp>
      <p:cxnSp>
        <p:nvCxnSpPr>
          <p:cNvPr id="10" name="Łącznik: zakrzywiony 9">
            <a:extLst>
              <a:ext uri="{FF2B5EF4-FFF2-40B4-BE49-F238E27FC236}">
                <a16:creationId xmlns:a16="http://schemas.microsoft.com/office/drawing/2014/main" id="{076A0DB3-E088-4B2E-B1E6-FC7A40A02261}"/>
              </a:ext>
            </a:extLst>
          </p:cNvPr>
          <p:cNvCxnSpPr>
            <a:cxnSpLocks/>
          </p:cNvCxnSpPr>
          <p:nvPr/>
        </p:nvCxnSpPr>
        <p:spPr>
          <a:xfrm rot="10800000" flipV="1">
            <a:off x="5899950" y="4561506"/>
            <a:ext cx="2577259" cy="858579"/>
          </a:xfrm>
          <a:prstGeom prst="curvedConnector3">
            <a:avLst>
              <a:gd name="adj1" fmla="val 40225"/>
            </a:avLst>
          </a:prstGeom>
          <a:ln w="317500">
            <a:solidFill>
              <a:srgbClr val="F3D3AD"/>
            </a:solidFill>
            <a:headEnd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Obraz 30">
            <a:extLst>
              <a:ext uri="{FF2B5EF4-FFF2-40B4-BE49-F238E27FC236}">
                <a16:creationId xmlns:a16="http://schemas.microsoft.com/office/drawing/2014/main" id="{95239626-CDF3-703A-4DDC-6E6008690F7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13296" y="0"/>
            <a:ext cx="3278704" cy="986118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CAC46A1F-1437-36B5-3276-ABF9AC76600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87422" y="2078120"/>
            <a:ext cx="4082656" cy="2296494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6D3B67AA-B3F7-90F6-E5A4-83E55CDF181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7134" y="3848590"/>
            <a:ext cx="3196049" cy="1797778"/>
          </a:xfrm>
          <a:prstGeom prst="rect">
            <a:avLst/>
          </a:prstGeom>
        </p:spPr>
      </p:pic>
      <p:pic>
        <p:nvPicPr>
          <p:cNvPr id="22" name="Obraz 21">
            <a:extLst>
              <a:ext uri="{FF2B5EF4-FFF2-40B4-BE49-F238E27FC236}">
                <a16:creationId xmlns:a16="http://schemas.microsoft.com/office/drawing/2014/main" id="{75043300-EEC0-BD9E-C330-04F14E686F2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947" y="1633290"/>
            <a:ext cx="3381060" cy="1670719"/>
          </a:xfrm>
          <a:prstGeom prst="rect">
            <a:avLst/>
          </a:prstGeom>
        </p:spPr>
      </p:pic>
      <p:cxnSp>
        <p:nvCxnSpPr>
          <p:cNvPr id="8" name="Łącznik: zakrzywiony 7">
            <a:extLst>
              <a:ext uri="{FF2B5EF4-FFF2-40B4-BE49-F238E27FC236}">
                <a16:creationId xmlns:a16="http://schemas.microsoft.com/office/drawing/2014/main" id="{45962E66-48B5-40C0-984C-59A774239E56}"/>
              </a:ext>
            </a:extLst>
          </p:cNvPr>
          <p:cNvCxnSpPr>
            <a:cxnSpLocks/>
          </p:cNvCxnSpPr>
          <p:nvPr/>
        </p:nvCxnSpPr>
        <p:spPr>
          <a:xfrm flipV="1">
            <a:off x="2637226" y="2566837"/>
            <a:ext cx="2153326" cy="818030"/>
          </a:xfrm>
          <a:prstGeom prst="curvedConnector3">
            <a:avLst>
              <a:gd name="adj1" fmla="val 50000"/>
            </a:avLst>
          </a:prstGeom>
          <a:ln w="317500">
            <a:solidFill>
              <a:srgbClr val="F3D3A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6614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>
            <a:extLst>
              <a:ext uri="{FF2B5EF4-FFF2-40B4-BE49-F238E27FC236}">
                <a16:creationId xmlns:a16="http://schemas.microsoft.com/office/drawing/2014/main" id="{2B332C25-4075-418B-A2D5-65B23E4976ED}"/>
              </a:ext>
            </a:extLst>
          </p:cNvPr>
          <p:cNvSpPr/>
          <p:nvPr/>
        </p:nvSpPr>
        <p:spPr>
          <a:xfrm>
            <a:off x="0" y="5756811"/>
            <a:ext cx="12192000" cy="11011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2" name="Symbol zastępczy zawartości 7">
            <a:extLst>
              <a:ext uri="{FF2B5EF4-FFF2-40B4-BE49-F238E27FC236}">
                <a16:creationId xmlns:a16="http://schemas.microsoft.com/office/drawing/2014/main" id="{CCBC7D6D-322E-49BE-9507-F19500A038E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7459" y="5756811"/>
            <a:ext cx="9377082" cy="1101189"/>
          </a:xfrm>
          <a:prstGeom prst="rect">
            <a:avLst/>
          </a:prstGeom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78C5C301-D534-623D-4DEB-BBB5022D62E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47761" y="0"/>
            <a:ext cx="3444239" cy="969544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53BD277E-093A-5DC8-849C-A1DD2C639DC5}"/>
              </a:ext>
            </a:extLst>
          </p:cNvPr>
          <p:cNvSpPr txBox="1">
            <a:spLocks/>
          </p:cNvSpPr>
          <p:nvPr/>
        </p:nvSpPr>
        <p:spPr>
          <a:xfrm>
            <a:off x="259838" y="31574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200" b="1" dirty="0">
                <a:solidFill>
                  <a:srgbClr val="315262"/>
                </a:solidFill>
                <a:latin typeface="Century Gothic" panose="020B0502020202020204" pitchFamily="34" charset="0"/>
              </a:rPr>
              <a:t>Dokumenty tradycyjne</a:t>
            </a:r>
          </a:p>
          <a:p>
            <a:endParaRPr lang="pl-PL" sz="4000" b="1" dirty="0">
              <a:solidFill>
                <a:srgbClr val="315262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4DBDE3B7-3F06-9388-244F-426533D1B22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89482" y="1149371"/>
            <a:ext cx="8960229" cy="4427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656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>
            <a:extLst>
              <a:ext uri="{FF2B5EF4-FFF2-40B4-BE49-F238E27FC236}">
                <a16:creationId xmlns:a16="http://schemas.microsoft.com/office/drawing/2014/main" id="{2B332C25-4075-418B-A2D5-65B23E4976ED}"/>
              </a:ext>
            </a:extLst>
          </p:cNvPr>
          <p:cNvSpPr/>
          <p:nvPr/>
        </p:nvSpPr>
        <p:spPr>
          <a:xfrm>
            <a:off x="0" y="5756811"/>
            <a:ext cx="12192000" cy="11011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2" name="Symbol zastępczy zawartości 7">
            <a:extLst>
              <a:ext uri="{FF2B5EF4-FFF2-40B4-BE49-F238E27FC236}">
                <a16:creationId xmlns:a16="http://schemas.microsoft.com/office/drawing/2014/main" id="{CCBC7D6D-322E-49BE-9507-F19500A038E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7459" y="5756811"/>
            <a:ext cx="9377082" cy="1101189"/>
          </a:xfrm>
          <a:prstGeom prst="rect">
            <a:avLst/>
          </a:prstGeom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78C5C301-D534-623D-4DEB-BBB5022D62E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47761" y="0"/>
            <a:ext cx="3444239" cy="969544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53BD277E-093A-5DC8-849C-A1DD2C639DC5}"/>
              </a:ext>
            </a:extLst>
          </p:cNvPr>
          <p:cNvSpPr txBox="1">
            <a:spLocks/>
          </p:cNvSpPr>
          <p:nvPr/>
        </p:nvSpPr>
        <p:spPr>
          <a:xfrm>
            <a:off x="259838" y="31574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200" b="1" dirty="0">
                <a:solidFill>
                  <a:srgbClr val="315262"/>
                </a:solidFill>
                <a:latin typeface="Century Gothic" panose="020B0502020202020204" pitchFamily="34" charset="0"/>
              </a:rPr>
              <a:t>Obecny MPZP</a:t>
            </a:r>
          </a:p>
          <a:p>
            <a:endParaRPr lang="pl-PL" sz="4000" b="1" dirty="0">
              <a:solidFill>
                <a:srgbClr val="315262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3E9B7F20-56FC-7B29-9E33-AE1D271915B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0025" y="967617"/>
            <a:ext cx="8769855" cy="4922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185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>
            <a:extLst>
              <a:ext uri="{FF2B5EF4-FFF2-40B4-BE49-F238E27FC236}">
                <a16:creationId xmlns:a16="http://schemas.microsoft.com/office/drawing/2014/main" id="{2B332C25-4075-418B-A2D5-65B23E4976ED}"/>
              </a:ext>
            </a:extLst>
          </p:cNvPr>
          <p:cNvSpPr/>
          <p:nvPr/>
        </p:nvSpPr>
        <p:spPr>
          <a:xfrm>
            <a:off x="0" y="5756811"/>
            <a:ext cx="12192000" cy="11011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2" name="Symbol zastępczy zawartości 7">
            <a:extLst>
              <a:ext uri="{FF2B5EF4-FFF2-40B4-BE49-F238E27FC236}">
                <a16:creationId xmlns:a16="http://schemas.microsoft.com/office/drawing/2014/main" id="{CCBC7D6D-322E-49BE-9507-F19500A038E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7459" y="5756811"/>
            <a:ext cx="9377082" cy="1101189"/>
          </a:xfrm>
          <a:prstGeom prst="rect">
            <a:avLst/>
          </a:prstGeom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78C5C301-D534-623D-4DEB-BBB5022D62E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47761" y="0"/>
            <a:ext cx="3444239" cy="969544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53BD277E-093A-5DC8-849C-A1DD2C639DC5}"/>
              </a:ext>
            </a:extLst>
          </p:cNvPr>
          <p:cNvSpPr txBox="1">
            <a:spLocks/>
          </p:cNvSpPr>
          <p:nvPr/>
        </p:nvSpPr>
        <p:spPr>
          <a:xfrm>
            <a:off x="259838" y="31574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200" b="1" dirty="0">
                <a:solidFill>
                  <a:srgbClr val="315262"/>
                </a:solidFill>
                <a:latin typeface="Century Gothic" panose="020B0502020202020204" pitchFamily="34" charset="0"/>
              </a:rPr>
              <a:t>Projekt inwestora</a:t>
            </a:r>
          </a:p>
          <a:p>
            <a:endParaRPr lang="pl-PL" sz="4000" b="1" dirty="0">
              <a:solidFill>
                <a:srgbClr val="315262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2EC0FE96-04D1-F8F0-8AFB-2F0C2FBBB35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837" y="1066684"/>
            <a:ext cx="6166649" cy="3468740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CA24AD50-05A9-7697-EE48-A801937F366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72916" y="2179734"/>
            <a:ext cx="6507082" cy="3660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311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>
            <a:extLst>
              <a:ext uri="{FF2B5EF4-FFF2-40B4-BE49-F238E27FC236}">
                <a16:creationId xmlns:a16="http://schemas.microsoft.com/office/drawing/2014/main" id="{2B332C25-4075-418B-A2D5-65B23E4976ED}"/>
              </a:ext>
            </a:extLst>
          </p:cNvPr>
          <p:cNvSpPr/>
          <p:nvPr/>
        </p:nvSpPr>
        <p:spPr>
          <a:xfrm>
            <a:off x="0" y="5756811"/>
            <a:ext cx="12192000" cy="11011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2" name="Symbol zastępczy zawartości 7">
            <a:extLst>
              <a:ext uri="{FF2B5EF4-FFF2-40B4-BE49-F238E27FC236}">
                <a16:creationId xmlns:a16="http://schemas.microsoft.com/office/drawing/2014/main" id="{CCBC7D6D-322E-49BE-9507-F19500A038E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7459" y="5756811"/>
            <a:ext cx="9377082" cy="1101189"/>
          </a:xfrm>
          <a:prstGeom prst="rect">
            <a:avLst/>
          </a:prstGeom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78C5C301-D534-623D-4DEB-BBB5022D62E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47761" y="0"/>
            <a:ext cx="3444239" cy="969544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53BD277E-093A-5DC8-849C-A1DD2C639DC5}"/>
              </a:ext>
            </a:extLst>
          </p:cNvPr>
          <p:cNvSpPr txBox="1">
            <a:spLocks/>
          </p:cNvSpPr>
          <p:nvPr/>
        </p:nvSpPr>
        <p:spPr>
          <a:xfrm>
            <a:off x="259838" y="31574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200" b="1" dirty="0">
                <a:solidFill>
                  <a:srgbClr val="315262"/>
                </a:solidFill>
                <a:latin typeface="Century Gothic" panose="020B0502020202020204" pitchFamily="34" charset="0"/>
              </a:rPr>
              <a:t>Nowy MPZP</a:t>
            </a:r>
          </a:p>
          <a:p>
            <a:endParaRPr lang="pl-PL" sz="4000" b="1" dirty="0">
              <a:solidFill>
                <a:srgbClr val="315262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F7B78A1A-85E1-9DC7-637F-0E73E6E7CED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8391" y="969544"/>
            <a:ext cx="8510697" cy="4787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977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D526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rostokąt 10">
            <a:extLst>
              <a:ext uri="{FF2B5EF4-FFF2-40B4-BE49-F238E27FC236}">
                <a16:creationId xmlns:a16="http://schemas.microsoft.com/office/drawing/2014/main" id="{53BEA9F9-8B74-4D63-9F0E-C2D061D9F3A0}"/>
              </a:ext>
            </a:extLst>
          </p:cNvPr>
          <p:cNvSpPr/>
          <p:nvPr/>
        </p:nvSpPr>
        <p:spPr>
          <a:xfrm>
            <a:off x="0" y="5756811"/>
            <a:ext cx="12192000" cy="11011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B23C80A5-6467-4080-93D0-81E628DCBD4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13296" y="0"/>
            <a:ext cx="3278704" cy="986118"/>
          </a:xfrm>
          <a:prstGeom prst="rect">
            <a:avLst/>
          </a:prstGeom>
        </p:spPr>
      </p:pic>
      <p:pic>
        <p:nvPicPr>
          <p:cNvPr id="28" name="Obraz 27">
            <a:extLst>
              <a:ext uri="{FF2B5EF4-FFF2-40B4-BE49-F238E27FC236}">
                <a16:creationId xmlns:a16="http://schemas.microsoft.com/office/drawing/2014/main" id="{29D46C2F-D2F2-DD45-6A47-BFE7F5F4FFE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2218" y="5942052"/>
            <a:ext cx="9881062" cy="804123"/>
          </a:xfrm>
          <a:prstGeom prst="rect">
            <a:avLst/>
          </a:prstGeom>
        </p:spPr>
      </p:pic>
      <p:sp>
        <p:nvSpPr>
          <p:cNvPr id="29" name="Tytuł 1">
            <a:extLst>
              <a:ext uri="{FF2B5EF4-FFF2-40B4-BE49-F238E27FC236}">
                <a16:creationId xmlns:a16="http://schemas.microsoft.com/office/drawing/2014/main" id="{F4EA8C8F-B536-6AEA-8879-D0D245B41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680" y="43955"/>
            <a:ext cx="10515600" cy="1325563"/>
          </a:xfrm>
        </p:spPr>
        <p:txBody>
          <a:bodyPr/>
          <a:lstStyle/>
          <a:p>
            <a:r>
              <a:rPr lang="pl-PL" b="1" dirty="0">
                <a:solidFill>
                  <a:srgbClr val="E6E6E6"/>
                </a:solidFill>
                <a:latin typeface="Century Gothic" panose="020B0502020202020204" pitchFamily="34" charset="0"/>
              </a:rPr>
              <a:t>Warunki zabudowy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DE8A3B1B-A3DA-7722-364C-DBE55C0C45D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523" y="1036320"/>
            <a:ext cx="3997621" cy="2248662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534EAA51-F007-02FC-6DCD-FE94289CED1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2667" y="2780783"/>
            <a:ext cx="5126058" cy="2883408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E8EA961B-5EB2-5596-A404-DE3365CFE9B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25816" y="986118"/>
            <a:ext cx="6179485" cy="3478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37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D526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rostokąt 10">
            <a:extLst>
              <a:ext uri="{FF2B5EF4-FFF2-40B4-BE49-F238E27FC236}">
                <a16:creationId xmlns:a16="http://schemas.microsoft.com/office/drawing/2014/main" id="{53BEA9F9-8B74-4D63-9F0E-C2D061D9F3A0}"/>
              </a:ext>
            </a:extLst>
          </p:cNvPr>
          <p:cNvSpPr/>
          <p:nvPr/>
        </p:nvSpPr>
        <p:spPr>
          <a:xfrm>
            <a:off x="0" y="5756811"/>
            <a:ext cx="12192000" cy="11011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B23C80A5-6467-4080-93D0-81E628DCBD4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13296" y="0"/>
            <a:ext cx="3278704" cy="986118"/>
          </a:xfrm>
          <a:prstGeom prst="rect">
            <a:avLst/>
          </a:prstGeom>
        </p:spPr>
      </p:pic>
      <p:pic>
        <p:nvPicPr>
          <p:cNvPr id="28" name="Obraz 27">
            <a:extLst>
              <a:ext uri="{FF2B5EF4-FFF2-40B4-BE49-F238E27FC236}">
                <a16:creationId xmlns:a16="http://schemas.microsoft.com/office/drawing/2014/main" id="{29D46C2F-D2F2-DD45-6A47-BFE7F5F4FFE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2218" y="5942052"/>
            <a:ext cx="9881062" cy="804123"/>
          </a:xfrm>
          <a:prstGeom prst="rect">
            <a:avLst/>
          </a:prstGeom>
        </p:spPr>
      </p:pic>
      <p:sp>
        <p:nvSpPr>
          <p:cNvPr id="29" name="Tytuł 1">
            <a:extLst>
              <a:ext uri="{FF2B5EF4-FFF2-40B4-BE49-F238E27FC236}">
                <a16:creationId xmlns:a16="http://schemas.microsoft.com/office/drawing/2014/main" id="{F4EA8C8F-B536-6AEA-8879-D0D245B41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680" y="43955"/>
            <a:ext cx="10515600" cy="1325563"/>
          </a:xfrm>
        </p:spPr>
        <p:txBody>
          <a:bodyPr/>
          <a:lstStyle/>
          <a:p>
            <a:r>
              <a:rPr lang="pl-PL" b="1" dirty="0">
                <a:solidFill>
                  <a:srgbClr val="E6E6E6"/>
                </a:solidFill>
                <a:latin typeface="Century Gothic" panose="020B0502020202020204" pitchFamily="34" charset="0"/>
              </a:rPr>
              <a:t>Warunki zabudowy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B16EF08C-95C9-3013-E122-F7C1283703C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2031" y="1060882"/>
            <a:ext cx="4689062" cy="2640692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5835797B-1562-C633-5963-9AB1D1E786D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4991" y="804629"/>
            <a:ext cx="4792763" cy="2695930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88C36FC4-3A44-F5B8-6D40-0F945B4C924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10348" y="3129184"/>
            <a:ext cx="4443526" cy="2502416"/>
          </a:xfrm>
          <a:prstGeom prst="rect">
            <a:avLst/>
          </a:prstGeom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C993C6CE-47F7-4D84-2FF6-1DF4D2660C5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531" y="3429000"/>
            <a:ext cx="4027031" cy="2265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208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>
            <a:extLst>
              <a:ext uri="{FF2B5EF4-FFF2-40B4-BE49-F238E27FC236}">
                <a16:creationId xmlns:a16="http://schemas.microsoft.com/office/drawing/2014/main" id="{575177AE-8E7F-0189-A0B1-938DA8F053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2828" y="1981878"/>
            <a:ext cx="3621677" cy="2208339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595CD492-7B5C-A947-2693-1E94D256A77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0790" y="2440604"/>
            <a:ext cx="2655942" cy="1412134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7971CCD9-8CA3-EFEF-7869-DE5C60B0A06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686277">
            <a:off x="3075194" y="511324"/>
            <a:ext cx="2606034" cy="1385599"/>
          </a:xfrm>
          <a:prstGeom prst="rect">
            <a:avLst/>
          </a:prstGeom>
        </p:spPr>
      </p:pic>
      <p:pic>
        <p:nvPicPr>
          <p:cNvPr id="26" name="Obraz 25">
            <a:extLst>
              <a:ext uri="{FF2B5EF4-FFF2-40B4-BE49-F238E27FC236}">
                <a16:creationId xmlns:a16="http://schemas.microsoft.com/office/drawing/2014/main" id="{5CA652BA-EA2E-4A91-8E51-B0F25D391F6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493603">
            <a:off x="6313429" y="4132237"/>
            <a:ext cx="2655942" cy="1412134"/>
          </a:xfrm>
          <a:prstGeom prst="rect">
            <a:avLst/>
          </a:prstGeom>
        </p:spPr>
      </p:pic>
      <p:pic>
        <p:nvPicPr>
          <p:cNvPr id="24" name="Obraz 23">
            <a:extLst>
              <a:ext uri="{FF2B5EF4-FFF2-40B4-BE49-F238E27FC236}">
                <a16:creationId xmlns:a16="http://schemas.microsoft.com/office/drawing/2014/main" id="{B7037973-F00C-4362-9AAE-9A5B56ED518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837306">
            <a:off x="3219394" y="4140146"/>
            <a:ext cx="2534956" cy="1347807"/>
          </a:xfrm>
          <a:prstGeom prst="rect">
            <a:avLst/>
          </a:prstGeom>
        </p:spPr>
      </p:pic>
      <p:pic>
        <p:nvPicPr>
          <p:cNvPr id="23" name="Obraz 22">
            <a:extLst>
              <a:ext uri="{FF2B5EF4-FFF2-40B4-BE49-F238E27FC236}">
                <a16:creationId xmlns:a16="http://schemas.microsoft.com/office/drawing/2014/main" id="{48DA1B57-5928-4BB6-BC60-B5631896932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779614">
            <a:off x="6083153" y="536286"/>
            <a:ext cx="2655942" cy="1412134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671E1355-6EC8-4696-BDF7-BC14E7A9C32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4307" y="2454021"/>
            <a:ext cx="2655942" cy="1412134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5AFD7B3F-E2F4-43E0-ACB9-964F8EABE71B}"/>
              </a:ext>
            </a:extLst>
          </p:cNvPr>
          <p:cNvSpPr txBox="1"/>
          <p:nvPr/>
        </p:nvSpPr>
        <p:spPr>
          <a:xfrm rot="18855181">
            <a:off x="6643623" y="613678"/>
            <a:ext cx="188545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2400" b="1" dirty="0">
                <a:solidFill>
                  <a:schemeClr val="bg1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Szkolenia </a:t>
            </a:r>
          </a:p>
          <a:p>
            <a:pPr algn="ctr"/>
            <a:r>
              <a:rPr lang="pl-PL" sz="2400" b="1" dirty="0">
                <a:solidFill>
                  <a:schemeClr val="bg1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wewnętrzne</a:t>
            </a:r>
            <a:endParaRPr lang="pl-PL" sz="3200" b="1" dirty="0">
              <a:solidFill>
                <a:schemeClr val="bg1"/>
              </a:solidFill>
              <a:latin typeface="Bahnschrift" panose="020B0502040204020203" pitchFamily="34" charset="0"/>
              <a:cs typeface="Arial" panose="020B0604020202020204" pitchFamily="34" charset="0"/>
            </a:endParaRPr>
          </a:p>
        </p:txBody>
      </p:sp>
      <p:sp>
        <p:nvSpPr>
          <p:cNvPr id="16" name="pole tekstowe 15">
            <a:extLst>
              <a:ext uri="{FF2B5EF4-FFF2-40B4-BE49-F238E27FC236}">
                <a16:creationId xmlns:a16="http://schemas.microsoft.com/office/drawing/2014/main" id="{FA3DBA93-7DD4-4569-81DF-BE1418FF8C0E}"/>
              </a:ext>
            </a:extLst>
          </p:cNvPr>
          <p:cNvSpPr txBox="1"/>
          <p:nvPr/>
        </p:nvSpPr>
        <p:spPr>
          <a:xfrm>
            <a:off x="7846380" y="2724950"/>
            <a:ext cx="206178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 b="1" dirty="0">
                <a:solidFill>
                  <a:schemeClr val="bg1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Szkolenia dla</a:t>
            </a:r>
          </a:p>
          <a:p>
            <a:r>
              <a:rPr lang="pl-PL" sz="2400" b="1" dirty="0">
                <a:solidFill>
                  <a:schemeClr val="bg1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mieszkańców</a:t>
            </a:r>
          </a:p>
        </p:txBody>
      </p:sp>
      <p:sp>
        <p:nvSpPr>
          <p:cNvPr id="17" name="pole tekstowe 16">
            <a:extLst>
              <a:ext uri="{FF2B5EF4-FFF2-40B4-BE49-F238E27FC236}">
                <a16:creationId xmlns:a16="http://schemas.microsoft.com/office/drawing/2014/main" id="{4C569AF4-C206-46E9-BEB3-69F7C6439F09}"/>
              </a:ext>
            </a:extLst>
          </p:cNvPr>
          <p:cNvSpPr txBox="1"/>
          <p:nvPr/>
        </p:nvSpPr>
        <p:spPr>
          <a:xfrm rot="2562341">
            <a:off x="7158908" y="5402320"/>
            <a:ext cx="27658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>
                <a:solidFill>
                  <a:schemeClr val="bg1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Dane</a:t>
            </a:r>
          </a:p>
        </p:txBody>
      </p:sp>
      <p:sp>
        <p:nvSpPr>
          <p:cNvPr id="18" name="pole tekstowe 17">
            <a:extLst>
              <a:ext uri="{FF2B5EF4-FFF2-40B4-BE49-F238E27FC236}">
                <a16:creationId xmlns:a16="http://schemas.microsoft.com/office/drawing/2014/main" id="{2BC4E119-3092-4EE6-B0B9-359CE13D51CA}"/>
              </a:ext>
            </a:extLst>
          </p:cNvPr>
          <p:cNvSpPr txBox="1"/>
          <p:nvPr/>
        </p:nvSpPr>
        <p:spPr>
          <a:xfrm rot="2758341">
            <a:off x="3530619" y="856314"/>
            <a:ext cx="15408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 b="1" dirty="0">
                <a:solidFill>
                  <a:schemeClr val="bg1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Inspiracje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AFA91B79-6D32-9D73-775B-1A053E2966F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13296" y="-10004"/>
            <a:ext cx="3278704" cy="922946"/>
          </a:xfrm>
          <a:prstGeom prst="rect">
            <a:avLst/>
          </a:prstGeom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7EAEAB1E-C371-D3C0-D14F-898C590E4ED4}"/>
              </a:ext>
            </a:extLst>
          </p:cNvPr>
          <p:cNvSpPr txBox="1"/>
          <p:nvPr/>
        </p:nvSpPr>
        <p:spPr>
          <a:xfrm>
            <a:off x="2357779" y="2916317"/>
            <a:ext cx="15488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 b="1" dirty="0">
                <a:solidFill>
                  <a:schemeClr val="bg1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Spotkania</a:t>
            </a: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C4C1DD9B-9D41-0D80-1F32-5BCD6ABA2B12}"/>
              </a:ext>
            </a:extLst>
          </p:cNvPr>
          <p:cNvSpPr txBox="1"/>
          <p:nvPr/>
        </p:nvSpPr>
        <p:spPr>
          <a:xfrm rot="18741622">
            <a:off x="3738768" y="4551847"/>
            <a:ext cx="164820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 b="1" dirty="0">
                <a:solidFill>
                  <a:schemeClr val="bg1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MPZP i WZ</a:t>
            </a:r>
          </a:p>
          <a:p>
            <a:endParaRPr lang="pl-PL" sz="3200" b="1" dirty="0">
              <a:solidFill>
                <a:schemeClr val="bg1"/>
              </a:solidFill>
              <a:latin typeface="Bahnschrift" panose="020B0502040204020203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2011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>
            <a:extLst>
              <a:ext uri="{FF2B5EF4-FFF2-40B4-BE49-F238E27FC236}">
                <a16:creationId xmlns:a16="http://schemas.microsoft.com/office/drawing/2014/main" id="{2B332C25-4075-418B-A2D5-65B23E4976ED}"/>
              </a:ext>
            </a:extLst>
          </p:cNvPr>
          <p:cNvSpPr/>
          <p:nvPr/>
        </p:nvSpPr>
        <p:spPr>
          <a:xfrm>
            <a:off x="0" y="5756811"/>
            <a:ext cx="12192000" cy="11011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2" name="Symbol zastępczy zawartości 7">
            <a:extLst>
              <a:ext uri="{FF2B5EF4-FFF2-40B4-BE49-F238E27FC236}">
                <a16:creationId xmlns:a16="http://schemas.microsoft.com/office/drawing/2014/main" id="{CCBC7D6D-322E-49BE-9507-F19500A038E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7459" y="5756811"/>
            <a:ext cx="9377082" cy="1101189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65F6B6DC-6C96-4139-A338-EA402832ED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2770" y="1575239"/>
            <a:ext cx="3983093" cy="4204662"/>
          </a:xfrm>
          <a:prstGeom prst="rect">
            <a:avLst/>
          </a:prstGeom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78C5C301-D534-623D-4DEB-BBB5022D62E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47761" y="0"/>
            <a:ext cx="3444239" cy="969544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7C24620F-3736-680D-7E89-83E5E1392B9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1286" y="1177094"/>
            <a:ext cx="3292989" cy="1850200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1A0A6270-FDBA-9BF8-B290-89756413DD6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96440" y="3903481"/>
            <a:ext cx="3334982" cy="1876420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06D9C428-252F-C48F-9320-87649526532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6824" y="2738312"/>
            <a:ext cx="2318028" cy="1737083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53BD277E-093A-5DC8-849C-A1DD2C639DC5}"/>
              </a:ext>
            </a:extLst>
          </p:cNvPr>
          <p:cNvSpPr txBox="1">
            <a:spLocks/>
          </p:cNvSpPr>
          <p:nvPr/>
        </p:nvSpPr>
        <p:spPr>
          <a:xfrm>
            <a:off x="259838" y="31574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200" b="1" dirty="0">
                <a:solidFill>
                  <a:srgbClr val="315262"/>
                </a:solidFill>
                <a:latin typeface="Century Gothic" panose="020B0502020202020204" pitchFamily="34" charset="0"/>
              </a:rPr>
              <a:t>SPOTKANIA wewnętrzne i zewnętrzne</a:t>
            </a:r>
            <a:endParaRPr lang="pl-PL" sz="4000" b="1" dirty="0">
              <a:solidFill>
                <a:srgbClr val="315262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3" name="Obraz 12">
            <a:extLst>
              <a:ext uri="{FF2B5EF4-FFF2-40B4-BE49-F238E27FC236}">
                <a16:creationId xmlns:a16="http://schemas.microsoft.com/office/drawing/2014/main" id="{C29AB71E-C2CA-6498-4CAB-180EE20F452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 flipV="1">
            <a:off x="1002533" y="3131019"/>
            <a:ext cx="3027293" cy="2270470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FD9D19C9-26FD-60F2-D55B-3CF2B26497B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138299" y="1731971"/>
            <a:ext cx="2683575" cy="2012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628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>
            <a:extLst>
              <a:ext uri="{FF2B5EF4-FFF2-40B4-BE49-F238E27FC236}">
                <a16:creationId xmlns:a16="http://schemas.microsoft.com/office/drawing/2014/main" id="{575177AE-8E7F-0189-A0B1-938DA8F053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2828" y="1981878"/>
            <a:ext cx="3621677" cy="2208339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90FC5A5B-DCEF-468E-9B55-D97EF1D6CD4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745621">
            <a:off x="3067476" y="502709"/>
            <a:ext cx="2656626" cy="1412498"/>
          </a:xfrm>
          <a:prstGeom prst="rect">
            <a:avLst/>
          </a:prstGeom>
        </p:spPr>
      </p:pic>
      <p:pic>
        <p:nvPicPr>
          <p:cNvPr id="26" name="Obraz 25">
            <a:extLst>
              <a:ext uri="{FF2B5EF4-FFF2-40B4-BE49-F238E27FC236}">
                <a16:creationId xmlns:a16="http://schemas.microsoft.com/office/drawing/2014/main" id="{5CA652BA-EA2E-4A91-8E51-B0F25D391F6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493603">
            <a:off x="6313429" y="4132237"/>
            <a:ext cx="2655942" cy="1412134"/>
          </a:xfrm>
          <a:prstGeom prst="rect">
            <a:avLst/>
          </a:prstGeom>
        </p:spPr>
      </p:pic>
      <p:pic>
        <p:nvPicPr>
          <p:cNvPr id="24" name="Obraz 23">
            <a:extLst>
              <a:ext uri="{FF2B5EF4-FFF2-40B4-BE49-F238E27FC236}">
                <a16:creationId xmlns:a16="http://schemas.microsoft.com/office/drawing/2014/main" id="{B7037973-F00C-4362-9AAE-9A5B56ED518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837306">
            <a:off x="3219394" y="4140146"/>
            <a:ext cx="2534956" cy="1347807"/>
          </a:xfrm>
          <a:prstGeom prst="rect">
            <a:avLst/>
          </a:prstGeom>
        </p:spPr>
      </p:pic>
      <p:pic>
        <p:nvPicPr>
          <p:cNvPr id="23" name="Obraz 22">
            <a:extLst>
              <a:ext uri="{FF2B5EF4-FFF2-40B4-BE49-F238E27FC236}">
                <a16:creationId xmlns:a16="http://schemas.microsoft.com/office/drawing/2014/main" id="{48DA1B57-5928-4BB6-BC60-B5631896932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779614">
            <a:off x="6083153" y="536286"/>
            <a:ext cx="2655942" cy="1412134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671E1355-6EC8-4696-BDF7-BC14E7A9C32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4307" y="2454021"/>
            <a:ext cx="2655942" cy="1412134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D470E940-897E-4895-8868-4398F6A954A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5883" y="2451427"/>
            <a:ext cx="2655942" cy="1412134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5AFD7B3F-E2F4-43E0-ACB9-964F8EABE71B}"/>
              </a:ext>
            </a:extLst>
          </p:cNvPr>
          <p:cNvSpPr txBox="1"/>
          <p:nvPr/>
        </p:nvSpPr>
        <p:spPr>
          <a:xfrm rot="18855181">
            <a:off x="6643623" y="613678"/>
            <a:ext cx="188545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2400" b="1" dirty="0">
                <a:solidFill>
                  <a:schemeClr val="bg1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Szkolenia </a:t>
            </a:r>
          </a:p>
          <a:p>
            <a:pPr algn="ctr"/>
            <a:r>
              <a:rPr lang="pl-PL" sz="2400" b="1" dirty="0">
                <a:solidFill>
                  <a:schemeClr val="bg1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wewnętrzne</a:t>
            </a:r>
            <a:endParaRPr lang="pl-PL" sz="3200" b="1" dirty="0">
              <a:solidFill>
                <a:schemeClr val="bg1"/>
              </a:solidFill>
              <a:latin typeface="Bahnschrift" panose="020B0502040204020203" pitchFamily="34" charset="0"/>
              <a:cs typeface="Arial" panose="020B0604020202020204" pitchFamily="34" charset="0"/>
            </a:endParaRPr>
          </a:p>
        </p:txBody>
      </p:sp>
      <p:sp>
        <p:nvSpPr>
          <p:cNvPr id="16" name="pole tekstowe 15">
            <a:extLst>
              <a:ext uri="{FF2B5EF4-FFF2-40B4-BE49-F238E27FC236}">
                <a16:creationId xmlns:a16="http://schemas.microsoft.com/office/drawing/2014/main" id="{FA3DBA93-7DD4-4569-81DF-BE1418FF8C0E}"/>
              </a:ext>
            </a:extLst>
          </p:cNvPr>
          <p:cNvSpPr txBox="1"/>
          <p:nvPr/>
        </p:nvSpPr>
        <p:spPr>
          <a:xfrm>
            <a:off x="7846380" y="2724950"/>
            <a:ext cx="206178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 b="1" dirty="0">
                <a:solidFill>
                  <a:schemeClr val="bg1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Szkolenia dla</a:t>
            </a:r>
          </a:p>
          <a:p>
            <a:r>
              <a:rPr lang="pl-PL" sz="2400" b="1" dirty="0">
                <a:solidFill>
                  <a:schemeClr val="bg1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mieszkańców</a:t>
            </a:r>
          </a:p>
        </p:txBody>
      </p:sp>
      <p:sp>
        <p:nvSpPr>
          <p:cNvPr id="17" name="pole tekstowe 16">
            <a:extLst>
              <a:ext uri="{FF2B5EF4-FFF2-40B4-BE49-F238E27FC236}">
                <a16:creationId xmlns:a16="http://schemas.microsoft.com/office/drawing/2014/main" id="{4C569AF4-C206-46E9-BEB3-69F7C6439F09}"/>
              </a:ext>
            </a:extLst>
          </p:cNvPr>
          <p:cNvSpPr txBox="1"/>
          <p:nvPr/>
        </p:nvSpPr>
        <p:spPr>
          <a:xfrm rot="2562341">
            <a:off x="7158908" y="5402320"/>
            <a:ext cx="27658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>
                <a:solidFill>
                  <a:schemeClr val="bg1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Dane</a:t>
            </a:r>
          </a:p>
        </p:txBody>
      </p:sp>
      <p:sp>
        <p:nvSpPr>
          <p:cNvPr id="18" name="pole tekstowe 17">
            <a:extLst>
              <a:ext uri="{FF2B5EF4-FFF2-40B4-BE49-F238E27FC236}">
                <a16:creationId xmlns:a16="http://schemas.microsoft.com/office/drawing/2014/main" id="{2BC4E119-3092-4EE6-B0B9-359CE13D51CA}"/>
              </a:ext>
            </a:extLst>
          </p:cNvPr>
          <p:cNvSpPr txBox="1"/>
          <p:nvPr/>
        </p:nvSpPr>
        <p:spPr>
          <a:xfrm rot="2758341">
            <a:off x="3530619" y="856314"/>
            <a:ext cx="15408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 b="1" dirty="0">
                <a:solidFill>
                  <a:schemeClr val="bg1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Inspiracje</a:t>
            </a:r>
          </a:p>
        </p:txBody>
      </p:sp>
      <p:sp>
        <p:nvSpPr>
          <p:cNvPr id="19" name="pole tekstowe 18">
            <a:extLst>
              <a:ext uri="{FF2B5EF4-FFF2-40B4-BE49-F238E27FC236}">
                <a16:creationId xmlns:a16="http://schemas.microsoft.com/office/drawing/2014/main" id="{CD704400-712D-4487-9946-3F2D806D6872}"/>
              </a:ext>
            </a:extLst>
          </p:cNvPr>
          <p:cNvSpPr txBox="1"/>
          <p:nvPr/>
        </p:nvSpPr>
        <p:spPr>
          <a:xfrm>
            <a:off x="2357779" y="2916317"/>
            <a:ext cx="15488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 b="1" dirty="0">
                <a:solidFill>
                  <a:schemeClr val="bg1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Spotkania</a:t>
            </a:r>
          </a:p>
        </p:txBody>
      </p:sp>
      <p:sp>
        <p:nvSpPr>
          <p:cNvPr id="20" name="pole tekstowe 19">
            <a:extLst>
              <a:ext uri="{FF2B5EF4-FFF2-40B4-BE49-F238E27FC236}">
                <a16:creationId xmlns:a16="http://schemas.microsoft.com/office/drawing/2014/main" id="{3CF73A1C-E84D-4FE6-8BB4-796EDA55B597}"/>
              </a:ext>
            </a:extLst>
          </p:cNvPr>
          <p:cNvSpPr txBox="1"/>
          <p:nvPr/>
        </p:nvSpPr>
        <p:spPr>
          <a:xfrm rot="18741622">
            <a:off x="3738768" y="4551847"/>
            <a:ext cx="164820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 b="1" dirty="0">
                <a:solidFill>
                  <a:schemeClr val="bg1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MPZP i WZ</a:t>
            </a:r>
          </a:p>
          <a:p>
            <a:endParaRPr lang="pl-PL" sz="3200" b="1" dirty="0">
              <a:solidFill>
                <a:schemeClr val="bg1"/>
              </a:solidFill>
              <a:latin typeface="Bahnschrift" panose="020B0502040204020203" pitchFamily="34" charset="0"/>
              <a:cs typeface="Arial" panose="020B0604020202020204" pitchFamily="34" charset="0"/>
            </a:endParaRP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AFA91B79-6D32-9D73-775B-1A053E2966F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13296" y="-10004"/>
            <a:ext cx="3278704" cy="922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726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58E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rostokąt 11">
            <a:extLst>
              <a:ext uri="{FF2B5EF4-FFF2-40B4-BE49-F238E27FC236}">
                <a16:creationId xmlns:a16="http://schemas.microsoft.com/office/drawing/2014/main" id="{A6C69C64-7BF4-48F0-9245-E83D3E2BD256}"/>
              </a:ext>
            </a:extLst>
          </p:cNvPr>
          <p:cNvSpPr/>
          <p:nvPr/>
        </p:nvSpPr>
        <p:spPr>
          <a:xfrm>
            <a:off x="0" y="5756811"/>
            <a:ext cx="12192000" cy="11011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3" name="Symbol zastępczy zawartości 7">
            <a:extLst>
              <a:ext uri="{FF2B5EF4-FFF2-40B4-BE49-F238E27FC236}">
                <a16:creationId xmlns:a16="http://schemas.microsoft.com/office/drawing/2014/main" id="{0F6078D5-0989-40F3-9837-6F8AECAB1B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9341" y="5756811"/>
            <a:ext cx="9377082" cy="1101189"/>
          </a:xfrm>
          <a:prstGeom prst="rect">
            <a:avLst/>
          </a:prstGeom>
        </p:spPr>
      </p:pic>
      <p:pic>
        <p:nvPicPr>
          <p:cNvPr id="2" name="Symbol zastępczy zawartości 5">
            <a:extLst>
              <a:ext uri="{FF2B5EF4-FFF2-40B4-BE49-F238E27FC236}">
                <a16:creationId xmlns:a16="http://schemas.microsoft.com/office/drawing/2014/main" id="{49541ADC-A606-1D4D-A099-B9530F6F4A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8896" y="663332"/>
            <a:ext cx="9854208" cy="4232372"/>
          </a:xfr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6E8EA674-2237-AB6B-AC28-18C521C9961C}"/>
              </a:ext>
            </a:extLst>
          </p:cNvPr>
          <p:cNvSpPr txBox="1"/>
          <p:nvPr/>
        </p:nvSpPr>
        <p:spPr>
          <a:xfrm>
            <a:off x="2308667" y="1458635"/>
            <a:ext cx="431986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3200" b="1" dirty="0">
                <a:solidFill>
                  <a:srgbClr val="315262"/>
                </a:solidFill>
                <a:latin typeface="Century Gothic" panose="020B0502020202020204" pitchFamily="34" charset="0"/>
              </a:rPr>
              <a:t>Dziękuję za uwagę</a:t>
            </a:r>
          </a:p>
          <a:p>
            <a:r>
              <a:rPr lang="pl-PL" sz="3200" b="1" dirty="0">
                <a:solidFill>
                  <a:srgbClr val="315262"/>
                </a:solidFill>
                <a:latin typeface="Century Gothic" panose="020B0502020202020204" pitchFamily="34" charset="0"/>
              </a:rPr>
              <a:t>i zapraszam na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958A7D5A-2846-E829-B990-C92829B636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8667" y="3331155"/>
            <a:ext cx="1260530" cy="1260530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5F46DCEC-ABFA-2119-45B5-9CCA118B2EA3}"/>
              </a:ext>
            </a:extLst>
          </p:cNvPr>
          <p:cNvSpPr txBox="1"/>
          <p:nvPr/>
        </p:nvSpPr>
        <p:spPr>
          <a:xfrm>
            <a:off x="3923526" y="3594804"/>
            <a:ext cx="447294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4000" b="1" dirty="0">
                <a:solidFill>
                  <a:srgbClr val="315262"/>
                </a:solidFill>
                <a:latin typeface="Century Gothic" panose="020B0502020202020204" pitchFamily="34" charset="0"/>
                <a:cs typeface="Proxy 1" panose="00000400000000000000" pitchFamily="2" charset="0"/>
              </a:rPr>
              <a:t>gis.kolobrzeg.pl</a:t>
            </a:r>
          </a:p>
        </p:txBody>
      </p:sp>
    </p:spTree>
    <p:extLst>
      <p:ext uri="{BB962C8B-B14F-4D97-AF65-F5344CB8AC3E}">
        <p14:creationId xmlns:p14="http://schemas.microsoft.com/office/powerpoint/2010/main" val="3244088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152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rostokąt 31">
            <a:extLst>
              <a:ext uri="{FF2B5EF4-FFF2-40B4-BE49-F238E27FC236}">
                <a16:creationId xmlns:a16="http://schemas.microsoft.com/office/drawing/2014/main" id="{FA04C2BC-CD21-4932-ACDA-0D7FBF349D63}"/>
              </a:ext>
            </a:extLst>
          </p:cNvPr>
          <p:cNvSpPr/>
          <p:nvPr/>
        </p:nvSpPr>
        <p:spPr>
          <a:xfrm>
            <a:off x="0" y="5756811"/>
            <a:ext cx="12192000" cy="11011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33" name="Symbol zastępczy zawartości 7">
            <a:extLst>
              <a:ext uri="{FF2B5EF4-FFF2-40B4-BE49-F238E27FC236}">
                <a16:creationId xmlns:a16="http://schemas.microsoft.com/office/drawing/2014/main" id="{41799E29-C002-4440-9DC6-FE3DEEEF430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7435" y="5756811"/>
            <a:ext cx="9377082" cy="1101189"/>
          </a:xfrm>
          <a:prstGeom prst="rect">
            <a:avLst/>
          </a:prstGeom>
        </p:spPr>
      </p:pic>
      <p:sp>
        <p:nvSpPr>
          <p:cNvPr id="36" name="Tytuł 1">
            <a:extLst>
              <a:ext uri="{FF2B5EF4-FFF2-40B4-BE49-F238E27FC236}">
                <a16:creationId xmlns:a16="http://schemas.microsoft.com/office/drawing/2014/main" id="{7AF9EAC9-003C-400D-A433-195EA9998732}"/>
              </a:ext>
            </a:extLst>
          </p:cNvPr>
          <p:cNvSpPr txBox="1">
            <a:spLocks/>
          </p:cNvSpPr>
          <p:nvPr/>
        </p:nvSpPr>
        <p:spPr>
          <a:xfrm>
            <a:off x="187733" y="588615"/>
            <a:ext cx="5834711" cy="15353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500" b="1" dirty="0">
                <a:solidFill>
                  <a:srgbClr val="F0E2CC"/>
                </a:solidFill>
                <a:latin typeface="Century Gothic" panose="020B0502020202020204" pitchFamily="34" charset="0"/>
              </a:rPr>
              <a:t>Holandia</a:t>
            </a:r>
          </a:p>
        </p:txBody>
      </p:sp>
      <p:sp>
        <p:nvSpPr>
          <p:cNvPr id="23" name="Tytuł 1">
            <a:extLst>
              <a:ext uri="{FF2B5EF4-FFF2-40B4-BE49-F238E27FC236}">
                <a16:creationId xmlns:a16="http://schemas.microsoft.com/office/drawing/2014/main" id="{82ACEE68-0168-3EA4-6B73-86A79CC74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733" y="139495"/>
            <a:ext cx="3821383" cy="1325563"/>
          </a:xfrm>
        </p:spPr>
        <p:txBody>
          <a:bodyPr>
            <a:normAutofit/>
          </a:bodyPr>
          <a:lstStyle/>
          <a:p>
            <a:r>
              <a:rPr lang="pl-PL" sz="3600" b="1" dirty="0">
                <a:solidFill>
                  <a:srgbClr val="E6E6E6"/>
                </a:solidFill>
                <a:latin typeface="Century Gothic" panose="020B0502020202020204" pitchFamily="34" charset="0"/>
              </a:rPr>
              <a:t>INSPIRACJE</a:t>
            </a:r>
            <a:endParaRPr lang="pl-PL" sz="4000" b="1" dirty="0">
              <a:solidFill>
                <a:srgbClr val="E6E6E6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1" name="Obraz 30">
            <a:extLst>
              <a:ext uri="{FF2B5EF4-FFF2-40B4-BE49-F238E27FC236}">
                <a16:creationId xmlns:a16="http://schemas.microsoft.com/office/drawing/2014/main" id="{95239626-CDF3-703A-4DDC-6E6008690F7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13296" y="0"/>
            <a:ext cx="3278704" cy="986118"/>
          </a:xfrm>
          <a:prstGeom prst="rect">
            <a:avLst/>
          </a:prstGeom>
        </p:spPr>
      </p:pic>
      <p:pic>
        <p:nvPicPr>
          <p:cNvPr id="22" name="Obraz 21">
            <a:extLst>
              <a:ext uri="{FF2B5EF4-FFF2-40B4-BE49-F238E27FC236}">
                <a16:creationId xmlns:a16="http://schemas.microsoft.com/office/drawing/2014/main" id="{F6486487-0DE5-4A2B-DD25-AAB2A95CEF6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30482" y="0"/>
            <a:ext cx="2383924" cy="5756811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413F0B54-AA0B-12B8-8B63-CA213799BC5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5350" y="1612865"/>
            <a:ext cx="3500186" cy="1979971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CDFC3774-D554-4CB7-1061-ABE657C07E3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27360" y="3586878"/>
            <a:ext cx="3500185" cy="1975104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40F55D55-5BAB-695B-70A1-81176F5FEFD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0776" y="2212039"/>
            <a:ext cx="3500185" cy="1971351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B8DD802A-AB40-0654-C4AA-72B454F600B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7409" y="803915"/>
            <a:ext cx="3205290" cy="1806055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BD43381A-1D87-9FEC-91C6-811D1D179C7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733" y="3697388"/>
            <a:ext cx="3607663" cy="1931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937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>
            <a:extLst>
              <a:ext uri="{FF2B5EF4-FFF2-40B4-BE49-F238E27FC236}">
                <a16:creationId xmlns:a16="http://schemas.microsoft.com/office/drawing/2014/main" id="{575177AE-8E7F-0189-A0B1-938DA8F053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2828" y="1981878"/>
            <a:ext cx="3621677" cy="2208339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BC232D4F-EC85-B991-FD28-B29D0DE6AE0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686277">
            <a:off x="3075194" y="511324"/>
            <a:ext cx="2606034" cy="1385599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110E1EEE-2989-7400-43B3-87024961461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704360">
            <a:off x="6072090" y="534681"/>
            <a:ext cx="2655942" cy="1412134"/>
          </a:xfrm>
          <a:prstGeom prst="rect">
            <a:avLst/>
          </a:prstGeom>
        </p:spPr>
      </p:pic>
      <p:pic>
        <p:nvPicPr>
          <p:cNvPr id="26" name="Obraz 25">
            <a:extLst>
              <a:ext uri="{FF2B5EF4-FFF2-40B4-BE49-F238E27FC236}">
                <a16:creationId xmlns:a16="http://schemas.microsoft.com/office/drawing/2014/main" id="{5CA652BA-EA2E-4A91-8E51-B0F25D391F6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493603">
            <a:off x="6313429" y="4132237"/>
            <a:ext cx="2655942" cy="1412134"/>
          </a:xfrm>
          <a:prstGeom prst="rect">
            <a:avLst/>
          </a:prstGeom>
        </p:spPr>
      </p:pic>
      <p:pic>
        <p:nvPicPr>
          <p:cNvPr id="24" name="Obraz 23">
            <a:extLst>
              <a:ext uri="{FF2B5EF4-FFF2-40B4-BE49-F238E27FC236}">
                <a16:creationId xmlns:a16="http://schemas.microsoft.com/office/drawing/2014/main" id="{B7037973-F00C-4362-9AAE-9A5B56ED518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837306">
            <a:off x="3219394" y="4140146"/>
            <a:ext cx="2534956" cy="1347807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671E1355-6EC8-4696-BDF7-BC14E7A9C32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4307" y="2454021"/>
            <a:ext cx="2655942" cy="1412134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D470E940-897E-4895-8868-4398F6A954A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5883" y="2451427"/>
            <a:ext cx="2655942" cy="1412134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5AFD7B3F-E2F4-43E0-ACB9-964F8EABE71B}"/>
              </a:ext>
            </a:extLst>
          </p:cNvPr>
          <p:cNvSpPr txBox="1"/>
          <p:nvPr/>
        </p:nvSpPr>
        <p:spPr>
          <a:xfrm rot="18855181">
            <a:off x="6643623" y="613678"/>
            <a:ext cx="188545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2400" b="1" dirty="0">
                <a:solidFill>
                  <a:schemeClr val="bg1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Szkolenia </a:t>
            </a:r>
          </a:p>
          <a:p>
            <a:pPr algn="ctr"/>
            <a:r>
              <a:rPr lang="pl-PL" sz="2400" b="1" dirty="0">
                <a:solidFill>
                  <a:schemeClr val="bg1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wewnętrzne</a:t>
            </a:r>
            <a:endParaRPr lang="pl-PL" sz="3200" b="1" dirty="0">
              <a:solidFill>
                <a:schemeClr val="bg1"/>
              </a:solidFill>
              <a:latin typeface="Bahnschrift" panose="020B0502040204020203" pitchFamily="34" charset="0"/>
              <a:cs typeface="Arial" panose="020B0604020202020204" pitchFamily="34" charset="0"/>
            </a:endParaRPr>
          </a:p>
        </p:txBody>
      </p:sp>
      <p:sp>
        <p:nvSpPr>
          <p:cNvPr id="16" name="pole tekstowe 15">
            <a:extLst>
              <a:ext uri="{FF2B5EF4-FFF2-40B4-BE49-F238E27FC236}">
                <a16:creationId xmlns:a16="http://schemas.microsoft.com/office/drawing/2014/main" id="{FA3DBA93-7DD4-4569-81DF-BE1418FF8C0E}"/>
              </a:ext>
            </a:extLst>
          </p:cNvPr>
          <p:cNvSpPr txBox="1"/>
          <p:nvPr/>
        </p:nvSpPr>
        <p:spPr>
          <a:xfrm>
            <a:off x="7846380" y="2724950"/>
            <a:ext cx="206178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 b="1" dirty="0">
                <a:solidFill>
                  <a:schemeClr val="bg1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Szkolenia dla</a:t>
            </a:r>
          </a:p>
          <a:p>
            <a:r>
              <a:rPr lang="pl-PL" sz="2400" b="1" dirty="0">
                <a:solidFill>
                  <a:schemeClr val="bg1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mieszkańców</a:t>
            </a:r>
          </a:p>
        </p:txBody>
      </p:sp>
      <p:sp>
        <p:nvSpPr>
          <p:cNvPr id="17" name="pole tekstowe 16">
            <a:extLst>
              <a:ext uri="{FF2B5EF4-FFF2-40B4-BE49-F238E27FC236}">
                <a16:creationId xmlns:a16="http://schemas.microsoft.com/office/drawing/2014/main" id="{4C569AF4-C206-46E9-BEB3-69F7C6439F09}"/>
              </a:ext>
            </a:extLst>
          </p:cNvPr>
          <p:cNvSpPr txBox="1"/>
          <p:nvPr/>
        </p:nvSpPr>
        <p:spPr>
          <a:xfrm rot="2562341">
            <a:off x="7158908" y="5402320"/>
            <a:ext cx="27658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>
                <a:solidFill>
                  <a:schemeClr val="bg1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Dane</a:t>
            </a:r>
          </a:p>
        </p:txBody>
      </p:sp>
      <p:sp>
        <p:nvSpPr>
          <p:cNvPr id="18" name="pole tekstowe 17">
            <a:extLst>
              <a:ext uri="{FF2B5EF4-FFF2-40B4-BE49-F238E27FC236}">
                <a16:creationId xmlns:a16="http://schemas.microsoft.com/office/drawing/2014/main" id="{2BC4E119-3092-4EE6-B0B9-359CE13D51CA}"/>
              </a:ext>
            </a:extLst>
          </p:cNvPr>
          <p:cNvSpPr txBox="1"/>
          <p:nvPr/>
        </p:nvSpPr>
        <p:spPr>
          <a:xfrm rot="2758341">
            <a:off x="3530619" y="856314"/>
            <a:ext cx="15408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 b="1" dirty="0">
                <a:solidFill>
                  <a:schemeClr val="bg1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Inspiracje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AFA91B79-6D32-9D73-775B-1A053E2966F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13296" y="-10004"/>
            <a:ext cx="3278704" cy="922946"/>
          </a:xfrm>
          <a:prstGeom prst="rect">
            <a:avLst/>
          </a:prstGeom>
        </p:spPr>
      </p:pic>
      <p:sp>
        <p:nvSpPr>
          <p:cNvPr id="12" name="pole tekstowe 11">
            <a:extLst>
              <a:ext uri="{FF2B5EF4-FFF2-40B4-BE49-F238E27FC236}">
                <a16:creationId xmlns:a16="http://schemas.microsoft.com/office/drawing/2014/main" id="{681283BD-0029-DAD3-C502-1824B30277BA}"/>
              </a:ext>
            </a:extLst>
          </p:cNvPr>
          <p:cNvSpPr txBox="1"/>
          <p:nvPr/>
        </p:nvSpPr>
        <p:spPr>
          <a:xfrm>
            <a:off x="2357779" y="2916317"/>
            <a:ext cx="15488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 b="1" dirty="0">
                <a:solidFill>
                  <a:schemeClr val="bg1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Spotkania</a:t>
            </a: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5A5ADAD5-6942-0BDF-2594-957C8D69CF31}"/>
              </a:ext>
            </a:extLst>
          </p:cNvPr>
          <p:cNvSpPr txBox="1"/>
          <p:nvPr/>
        </p:nvSpPr>
        <p:spPr>
          <a:xfrm rot="18741622">
            <a:off x="3738768" y="4551847"/>
            <a:ext cx="164820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 b="1" dirty="0">
                <a:solidFill>
                  <a:schemeClr val="bg1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MPZP i WZ</a:t>
            </a:r>
          </a:p>
          <a:p>
            <a:endParaRPr lang="pl-PL" sz="3200" b="1" dirty="0">
              <a:solidFill>
                <a:schemeClr val="bg1"/>
              </a:solidFill>
              <a:latin typeface="Bahnschrift" panose="020B0502040204020203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7407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58E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az 13">
            <a:extLst>
              <a:ext uri="{FF2B5EF4-FFF2-40B4-BE49-F238E27FC236}">
                <a16:creationId xmlns:a16="http://schemas.microsoft.com/office/drawing/2014/main" id="{882E9DEF-C48C-C94C-5261-9209C383A0A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58778" y="910189"/>
            <a:ext cx="1804252" cy="1353189"/>
          </a:xfrm>
          <a:prstGeom prst="rect">
            <a:avLst/>
          </a:prstGeom>
        </p:spPr>
      </p:pic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F198ABE2-BE66-46A5-8CC9-CA3BC1C21C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2991083" cy="5756811"/>
          </a:xfrm>
        </p:spPr>
      </p:pic>
      <p:sp>
        <p:nvSpPr>
          <p:cNvPr id="9" name="Prostokąt 8">
            <a:extLst>
              <a:ext uri="{FF2B5EF4-FFF2-40B4-BE49-F238E27FC236}">
                <a16:creationId xmlns:a16="http://schemas.microsoft.com/office/drawing/2014/main" id="{2B332C25-4075-418B-A2D5-65B23E4976ED}"/>
              </a:ext>
            </a:extLst>
          </p:cNvPr>
          <p:cNvSpPr/>
          <p:nvPr/>
        </p:nvSpPr>
        <p:spPr>
          <a:xfrm>
            <a:off x="0" y="5756811"/>
            <a:ext cx="12192000" cy="11011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Symbol zastępczy zawartości 7">
            <a:extLst>
              <a:ext uri="{FF2B5EF4-FFF2-40B4-BE49-F238E27FC236}">
                <a16:creationId xmlns:a16="http://schemas.microsoft.com/office/drawing/2014/main" id="{0BD88DDB-E2A2-4807-B325-9E4BE26FE5F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7435" y="5756811"/>
            <a:ext cx="9377082" cy="1101189"/>
          </a:xfrm>
          <a:prstGeom prst="rect">
            <a:avLst/>
          </a:prstGeom>
        </p:spPr>
      </p:pic>
      <p:pic>
        <p:nvPicPr>
          <p:cNvPr id="10" name="Symbol zastępczy zawartości 5">
            <a:extLst>
              <a:ext uri="{FF2B5EF4-FFF2-40B4-BE49-F238E27FC236}">
                <a16:creationId xmlns:a16="http://schemas.microsoft.com/office/drawing/2014/main" id="{F866A9E5-D0A5-E378-F10B-35FC54CAB44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12000" y="11675"/>
            <a:ext cx="2880000" cy="972000"/>
          </a:xfrm>
          <a:prstGeom prst="rect">
            <a:avLst/>
          </a:prstGeom>
        </p:spPr>
      </p:pic>
      <p:sp>
        <p:nvSpPr>
          <p:cNvPr id="13" name="Tytuł 1">
            <a:extLst>
              <a:ext uri="{FF2B5EF4-FFF2-40B4-BE49-F238E27FC236}">
                <a16:creationId xmlns:a16="http://schemas.microsoft.com/office/drawing/2014/main" id="{8677E799-9E91-E7EB-7628-59624E4DE7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5883" y="-10774"/>
            <a:ext cx="5392758" cy="1325563"/>
          </a:xfrm>
        </p:spPr>
        <p:txBody>
          <a:bodyPr>
            <a:normAutofit/>
          </a:bodyPr>
          <a:lstStyle/>
          <a:p>
            <a:r>
              <a:rPr lang="pl-PL" sz="2800" b="1" dirty="0">
                <a:solidFill>
                  <a:srgbClr val="FDFDFD"/>
                </a:solidFill>
                <a:latin typeface="Century Gothic" panose="020B0502020202020204" pitchFamily="34" charset="0"/>
              </a:rPr>
              <a:t>SZKOLENIA wewnętrzne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B1EA3A6D-E364-8C12-07AE-4EE8E8268DF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05060" y="910189"/>
            <a:ext cx="2224644" cy="1668483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1FB121A7-0DE1-4811-6FA0-DB539583F64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82079" y="1975529"/>
            <a:ext cx="2119848" cy="1589886"/>
          </a:xfrm>
          <a:prstGeom prst="rect">
            <a:avLst/>
          </a:prstGeom>
        </p:spPr>
      </p:pic>
      <p:pic>
        <p:nvPicPr>
          <p:cNvPr id="19" name="Obraz 18">
            <a:extLst>
              <a:ext uri="{FF2B5EF4-FFF2-40B4-BE49-F238E27FC236}">
                <a16:creationId xmlns:a16="http://schemas.microsoft.com/office/drawing/2014/main" id="{0BB9916C-DE38-5C76-8747-CC100A7D547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79423" y="2215787"/>
            <a:ext cx="2031128" cy="1523346"/>
          </a:xfrm>
          <a:prstGeom prst="rect">
            <a:avLst/>
          </a:prstGeom>
        </p:spPr>
      </p:pic>
      <p:pic>
        <p:nvPicPr>
          <p:cNvPr id="23" name="Obraz 22">
            <a:extLst>
              <a:ext uri="{FF2B5EF4-FFF2-40B4-BE49-F238E27FC236}">
                <a16:creationId xmlns:a16="http://schemas.microsoft.com/office/drawing/2014/main" id="{386714C9-4190-36FF-B865-A830E1EEC1D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7780" y="1024607"/>
            <a:ext cx="2087639" cy="1565729"/>
          </a:xfrm>
          <a:prstGeom prst="rect">
            <a:avLst/>
          </a:prstGeom>
        </p:spPr>
      </p:pic>
      <p:pic>
        <p:nvPicPr>
          <p:cNvPr id="27" name="Obraz 26">
            <a:extLst>
              <a:ext uri="{FF2B5EF4-FFF2-40B4-BE49-F238E27FC236}">
                <a16:creationId xmlns:a16="http://schemas.microsoft.com/office/drawing/2014/main" id="{B502F8C0-D0CC-27C5-4449-7339B97CC63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98907" y="1956979"/>
            <a:ext cx="1798085" cy="1348564"/>
          </a:xfrm>
          <a:prstGeom prst="rect">
            <a:avLst/>
          </a:prstGeom>
        </p:spPr>
      </p:pic>
      <p:pic>
        <p:nvPicPr>
          <p:cNvPr id="37" name="Obraz 36">
            <a:extLst>
              <a:ext uri="{FF2B5EF4-FFF2-40B4-BE49-F238E27FC236}">
                <a16:creationId xmlns:a16="http://schemas.microsoft.com/office/drawing/2014/main" id="{E5D8CE2D-AA53-0F95-D43D-C71F378DBDB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457567" y="3953028"/>
            <a:ext cx="2119849" cy="1589887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2DCA4D3A-8DAB-188D-5F4D-5963A00C20F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2005" y="3520512"/>
            <a:ext cx="2593108" cy="1944831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21FD62B7-58F5-9CEC-67A7-2243EC38A3A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9419" y="4064227"/>
            <a:ext cx="2169973" cy="1627480"/>
          </a:xfrm>
          <a:prstGeom prst="rect">
            <a:avLst/>
          </a:prstGeom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E1521FFD-52BC-E945-F616-22F86073EC8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0113" y="2816310"/>
            <a:ext cx="2503828" cy="1408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949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>
            <a:extLst>
              <a:ext uri="{FF2B5EF4-FFF2-40B4-BE49-F238E27FC236}">
                <a16:creationId xmlns:a16="http://schemas.microsoft.com/office/drawing/2014/main" id="{575177AE-8E7F-0189-A0B1-938DA8F053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2828" y="1981878"/>
            <a:ext cx="3621677" cy="2208339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AA4EB634-1F03-6A7B-5DEA-026704713A3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7269" y="2451427"/>
            <a:ext cx="2655942" cy="1412134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1C1C6826-994D-289A-6D7B-98B3232EE5D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686277">
            <a:off x="3075194" y="511324"/>
            <a:ext cx="2606034" cy="1385599"/>
          </a:xfrm>
          <a:prstGeom prst="rect">
            <a:avLst/>
          </a:prstGeom>
        </p:spPr>
      </p:pic>
      <p:pic>
        <p:nvPicPr>
          <p:cNvPr id="26" name="Obraz 25">
            <a:extLst>
              <a:ext uri="{FF2B5EF4-FFF2-40B4-BE49-F238E27FC236}">
                <a16:creationId xmlns:a16="http://schemas.microsoft.com/office/drawing/2014/main" id="{5CA652BA-EA2E-4A91-8E51-B0F25D391F6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493603">
            <a:off x="6313429" y="4132237"/>
            <a:ext cx="2655942" cy="1412134"/>
          </a:xfrm>
          <a:prstGeom prst="rect">
            <a:avLst/>
          </a:prstGeom>
        </p:spPr>
      </p:pic>
      <p:pic>
        <p:nvPicPr>
          <p:cNvPr id="24" name="Obraz 23">
            <a:extLst>
              <a:ext uri="{FF2B5EF4-FFF2-40B4-BE49-F238E27FC236}">
                <a16:creationId xmlns:a16="http://schemas.microsoft.com/office/drawing/2014/main" id="{B7037973-F00C-4362-9AAE-9A5B56ED518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837306">
            <a:off x="3219394" y="4140146"/>
            <a:ext cx="2534956" cy="1347807"/>
          </a:xfrm>
          <a:prstGeom prst="rect">
            <a:avLst/>
          </a:prstGeom>
        </p:spPr>
      </p:pic>
      <p:pic>
        <p:nvPicPr>
          <p:cNvPr id="23" name="Obraz 22">
            <a:extLst>
              <a:ext uri="{FF2B5EF4-FFF2-40B4-BE49-F238E27FC236}">
                <a16:creationId xmlns:a16="http://schemas.microsoft.com/office/drawing/2014/main" id="{48DA1B57-5928-4BB6-BC60-B5631896932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779614">
            <a:off x="6083153" y="536286"/>
            <a:ext cx="2655942" cy="1412134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D470E940-897E-4895-8868-4398F6A954A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5883" y="2451427"/>
            <a:ext cx="2655942" cy="1412134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5AFD7B3F-E2F4-43E0-ACB9-964F8EABE71B}"/>
              </a:ext>
            </a:extLst>
          </p:cNvPr>
          <p:cNvSpPr txBox="1"/>
          <p:nvPr/>
        </p:nvSpPr>
        <p:spPr>
          <a:xfrm rot="18855181">
            <a:off x="6643623" y="613678"/>
            <a:ext cx="188545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2400" b="1" dirty="0">
                <a:solidFill>
                  <a:schemeClr val="bg1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Szkolenia </a:t>
            </a:r>
          </a:p>
          <a:p>
            <a:pPr algn="ctr"/>
            <a:r>
              <a:rPr lang="pl-PL" sz="2400" b="1" dirty="0">
                <a:solidFill>
                  <a:schemeClr val="bg1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wewnętrzne</a:t>
            </a:r>
            <a:endParaRPr lang="pl-PL" sz="3200" b="1" dirty="0">
              <a:solidFill>
                <a:schemeClr val="bg1"/>
              </a:solidFill>
              <a:latin typeface="Bahnschrift" panose="020B0502040204020203" pitchFamily="34" charset="0"/>
              <a:cs typeface="Arial" panose="020B0604020202020204" pitchFamily="34" charset="0"/>
            </a:endParaRPr>
          </a:p>
        </p:txBody>
      </p:sp>
      <p:sp>
        <p:nvSpPr>
          <p:cNvPr id="16" name="pole tekstowe 15">
            <a:extLst>
              <a:ext uri="{FF2B5EF4-FFF2-40B4-BE49-F238E27FC236}">
                <a16:creationId xmlns:a16="http://schemas.microsoft.com/office/drawing/2014/main" id="{FA3DBA93-7DD4-4569-81DF-BE1418FF8C0E}"/>
              </a:ext>
            </a:extLst>
          </p:cNvPr>
          <p:cNvSpPr txBox="1"/>
          <p:nvPr/>
        </p:nvSpPr>
        <p:spPr>
          <a:xfrm>
            <a:off x="7846380" y="2724950"/>
            <a:ext cx="206178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 b="1" dirty="0">
                <a:solidFill>
                  <a:schemeClr val="bg1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Szkolenia dla</a:t>
            </a:r>
          </a:p>
          <a:p>
            <a:r>
              <a:rPr lang="pl-PL" sz="2400" b="1" dirty="0">
                <a:solidFill>
                  <a:schemeClr val="bg1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mieszkańców</a:t>
            </a:r>
          </a:p>
        </p:txBody>
      </p:sp>
      <p:sp>
        <p:nvSpPr>
          <p:cNvPr id="17" name="pole tekstowe 16">
            <a:extLst>
              <a:ext uri="{FF2B5EF4-FFF2-40B4-BE49-F238E27FC236}">
                <a16:creationId xmlns:a16="http://schemas.microsoft.com/office/drawing/2014/main" id="{4C569AF4-C206-46E9-BEB3-69F7C6439F09}"/>
              </a:ext>
            </a:extLst>
          </p:cNvPr>
          <p:cNvSpPr txBox="1"/>
          <p:nvPr/>
        </p:nvSpPr>
        <p:spPr>
          <a:xfrm rot="2562341">
            <a:off x="7158908" y="5402320"/>
            <a:ext cx="27658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>
                <a:solidFill>
                  <a:schemeClr val="bg1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Dane</a:t>
            </a:r>
          </a:p>
        </p:txBody>
      </p:sp>
      <p:sp>
        <p:nvSpPr>
          <p:cNvPr id="18" name="pole tekstowe 17">
            <a:extLst>
              <a:ext uri="{FF2B5EF4-FFF2-40B4-BE49-F238E27FC236}">
                <a16:creationId xmlns:a16="http://schemas.microsoft.com/office/drawing/2014/main" id="{2BC4E119-3092-4EE6-B0B9-359CE13D51CA}"/>
              </a:ext>
            </a:extLst>
          </p:cNvPr>
          <p:cNvSpPr txBox="1"/>
          <p:nvPr/>
        </p:nvSpPr>
        <p:spPr>
          <a:xfrm rot="2758341">
            <a:off x="3530619" y="856314"/>
            <a:ext cx="15408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 b="1" dirty="0">
                <a:solidFill>
                  <a:schemeClr val="bg1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Inspiracje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AFA91B79-6D32-9D73-775B-1A053E2966F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13296" y="-10004"/>
            <a:ext cx="3278704" cy="922946"/>
          </a:xfrm>
          <a:prstGeom prst="rect">
            <a:avLst/>
          </a:prstGeom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9F2C86AD-BFC4-6F4F-09A7-8C3D6484E627}"/>
              </a:ext>
            </a:extLst>
          </p:cNvPr>
          <p:cNvSpPr txBox="1"/>
          <p:nvPr/>
        </p:nvSpPr>
        <p:spPr>
          <a:xfrm>
            <a:off x="2357779" y="2916317"/>
            <a:ext cx="15488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 b="1" dirty="0">
                <a:solidFill>
                  <a:schemeClr val="bg1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Spotkania</a:t>
            </a: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77EFB3FB-0DAF-BB78-7F7B-9F3B067CBEBF}"/>
              </a:ext>
            </a:extLst>
          </p:cNvPr>
          <p:cNvSpPr txBox="1"/>
          <p:nvPr/>
        </p:nvSpPr>
        <p:spPr>
          <a:xfrm rot="18741622">
            <a:off x="3738768" y="4551847"/>
            <a:ext cx="164820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 b="1" dirty="0">
                <a:solidFill>
                  <a:schemeClr val="bg1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MPZP i WZ</a:t>
            </a:r>
          </a:p>
          <a:p>
            <a:endParaRPr lang="pl-PL" sz="3200" b="1" dirty="0">
              <a:solidFill>
                <a:schemeClr val="bg1"/>
              </a:solidFill>
              <a:latin typeface="Bahnschrift" panose="020B0502040204020203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9149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58E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>
            <a:extLst>
              <a:ext uri="{FF2B5EF4-FFF2-40B4-BE49-F238E27FC236}">
                <a16:creationId xmlns:a16="http://schemas.microsoft.com/office/drawing/2014/main" id="{92F92772-69E8-42B3-91A6-C328BAC93B45}"/>
              </a:ext>
            </a:extLst>
          </p:cNvPr>
          <p:cNvSpPr/>
          <p:nvPr/>
        </p:nvSpPr>
        <p:spPr>
          <a:xfrm>
            <a:off x="0" y="5756811"/>
            <a:ext cx="12192000" cy="11011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0" name="Symbol zastępczy zawartości 7">
            <a:extLst>
              <a:ext uri="{FF2B5EF4-FFF2-40B4-BE49-F238E27FC236}">
                <a16:creationId xmlns:a16="http://schemas.microsoft.com/office/drawing/2014/main" id="{6CA8D75A-9CEB-4129-B5E9-AB1F3BB6BFF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7435" y="5756811"/>
            <a:ext cx="9377082" cy="1101189"/>
          </a:xfrm>
          <a:prstGeom prst="rect">
            <a:avLst/>
          </a:prstGeom>
        </p:spPr>
      </p:pic>
      <p:pic>
        <p:nvPicPr>
          <p:cNvPr id="7" name="Symbol zastępczy zawartości 5">
            <a:extLst>
              <a:ext uri="{FF2B5EF4-FFF2-40B4-BE49-F238E27FC236}">
                <a16:creationId xmlns:a16="http://schemas.microsoft.com/office/drawing/2014/main" id="{8CA9ECF9-B7DB-4210-9F1E-65EF7D13165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12000" y="11675"/>
            <a:ext cx="2880000" cy="972000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9C758850-07BD-4AF5-B93A-8423A6B3249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3066711" cy="5756811"/>
          </a:xfrm>
          <a:prstGeom prst="rect">
            <a:avLst/>
          </a:prstGeom>
        </p:spPr>
      </p:pic>
      <p:sp>
        <p:nvSpPr>
          <p:cNvPr id="11" name="Tytuł 1">
            <a:extLst>
              <a:ext uri="{FF2B5EF4-FFF2-40B4-BE49-F238E27FC236}">
                <a16:creationId xmlns:a16="http://schemas.microsoft.com/office/drawing/2014/main" id="{54665CF1-2B40-CC63-E0E5-B096074976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5883" y="-10774"/>
            <a:ext cx="5392758" cy="1325563"/>
          </a:xfrm>
        </p:spPr>
        <p:txBody>
          <a:bodyPr>
            <a:normAutofit/>
          </a:bodyPr>
          <a:lstStyle/>
          <a:p>
            <a:r>
              <a:rPr lang="pl-PL" sz="2800" b="1" dirty="0">
                <a:solidFill>
                  <a:srgbClr val="FDFDFD"/>
                </a:solidFill>
                <a:latin typeface="Century Gothic" panose="020B0502020202020204" pitchFamily="34" charset="0"/>
              </a:rPr>
              <a:t>SZKOLENIA dla mieszkańców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504CD0B3-3BB6-B392-019E-5E6BAEC84A4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2824" y="1445340"/>
            <a:ext cx="1999118" cy="1499338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2313FD69-4EE2-6256-DF35-9DEF27D6146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42026" y="977804"/>
            <a:ext cx="2128935" cy="1596701"/>
          </a:xfrm>
          <a:prstGeom prst="rect">
            <a:avLst/>
          </a:prstGeom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45814FE4-72E4-C5E2-899F-A6749ED18F5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50082" y="2294872"/>
            <a:ext cx="2349335" cy="1762001"/>
          </a:xfrm>
          <a:prstGeom prst="rect">
            <a:avLst/>
          </a:prstGeom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6BA5D029-F4CD-AC24-A63A-5EA4637542B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6897" y="2558858"/>
            <a:ext cx="2058389" cy="1543792"/>
          </a:xfrm>
          <a:prstGeom prst="rect">
            <a:avLst/>
          </a:prstGeom>
        </p:spPr>
      </p:pic>
      <p:sp>
        <p:nvSpPr>
          <p:cNvPr id="35" name="pole tekstowe 34">
            <a:extLst>
              <a:ext uri="{FF2B5EF4-FFF2-40B4-BE49-F238E27FC236}">
                <a16:creationId xmlns:a16="http://schemas.microsoft.com/office/drawing/2014/main" id="{CC0B668C-375F-DC08-E6BB-BE1CC5B9FA45}"/>
              </a:ext>
            </a:extLst>
          </p:cNvPr>
          <p:cNvSpPr txBox="1"/>
          <p:nvPr/>
        </p:nvSpPr>
        <p:spPr>
          <a:xfrm>
            <a:off x="3479234" y="927780"/>
            <a:ext cx="212893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400" dirty="0">
                <a:solidFill>
                  <a:srgbClr val="E6E6E6"/>
                </a:solidFill>
                <a:latin typeface="Century Gothic" panose="020B0502020202020204" pitchFamily="34" charset="0"/>
              </a:rPr>
              <a:t>Warsztaty</a:t>
            </a:r>
            <a:r>
              <a:rPr lang="pl-PL" sz="2400" b="1" dirty="0">
                <a:solidFill>
                  <a:srgbClr val="E6E6E6"/>
                </a:solidFill>
                <a:latin typeface="Century Gothic" panose="020B0502020202020204" pitchFamily="34" charset="0"/>
              </a:rPr>
              <a:t> 3D</a:t>
            </a:r>
            <a:endParaRPr lang="pl-PL" sz="3200" b="1" dirty="0">
              <a:solidFill>
                <a:srgbClr val="E6E6E6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3027C71D-57E6-A642-9C66-B2B974E0113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6639" y="4305232"/>
            <a:ext cx="1767418" cy="1325564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E2F30D7B-9A82-5789-0D01-2330CDC2DAC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05640" y="2441448"/>
            <a:ext cx="2633472" cy="1975104"/>
          </a:xfrm>
          <a:prstGeom prst="rect">
            <a:avLst/>
          </a:prstGeom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C696E560-5838-A907-E0E6-36BE5CB4CA8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7682" y="4027765"/>
            <a:ext cx="2785195" cy="1566672"/>
          </a:xfrm>
          <a:prstGeom prst="rect">
            <a:avLst/>
          </a:prstGeom>
        </p:spPr>
      </p:pic>
      <p:pic>
        <p:nvPicPr>
          <p:cNvPr id="18" name="Obraz 17">
            <a:extLst>
              <a:ext uri="{FF2B5EF4-FFF2-40B4-BE49-F238E27FC236}">
                <a16:creationId xmlns:a16="http://schemas.microsoft.com/office/drawing/2014/main" id="{2CF15845-B48C-3EDF-7F58-3FF427F23E8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8169" y="4772839"/>
            <a:ext cx="1576279" cy="886657"/>
          </a:xfrm>
          <a:prstGeom prst="rect">
            <a:avLst/>
          </a:prstGeom>
        </p:spPr>
      </p:pic>
      <p:pic>
        <p:nvPicPr>
          <p:cNvPr id="21" name="Obraz 20">
            <a:extLst>
              <a:ext uri="{FF2B5EF4-FFF2-40B4-BE49-F238E27FC236}">
                <a16:creationId xmlns:a16="http://schemas.microsoft.com/office/drawing/2014/main" id="{15FCA4D4-D8E8-9779-2331-E4EAEB417AA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79333" y="844735"/>
            <a:ext cx="2470891" cy="1853168"/>
          </a:xfrm>
          <a:prstGeom prst="rect">
            <a:avLst/>
          </a:prstGeom>
        </p:spPr>
      </p:pic>
      <p:pic>
        <p:nvPicPr>
          <p:cNvPr id="25" name="Obraz 24">
            <a:extLst>
              <a:ext uri="{FF2B5EF4-FFF2-40B4-BE49-F238E27FC236}">
                <a16:creationId xmlns:a16="http://schemas.microsoft.com/office/drawing/2014/main" id="{DDE0EF32-AD54-6A28-65DE-A699BD4D66CC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8647" y="4159237"/>
            <a:ext cx="2181696" cy="1227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596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>
            <a:extLst>
              <a:ext uri="{FF2B5EF4-FFF2-40B4-BE49-F238E27FC236}">
                <a16:creationId xmlns:a16="http://schemas.microsoft.com/office/drawing/2014/main" id="{575177AE-8E7F-0189-A0B1-938DA8F053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2828" y="1981878"/>
            <a:ext cx="3621677" cy="2208339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34B1652C-7D26-542A-B3C4-958DC6F9153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400931">
            <a:off x="6311355" y="4099733"/>
            <a:ext cx="2655942" cy="1412134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259B44BF-7BF3-E681-C8E5-1CAA5F71DFF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686277">
            <a:off x="3075194" y="511324"/>
            <a:ext cx="2606034" cy="1385599"/>
          </a:xfrm>
          <a:prstGeom prst="rect">
            <a:avLst/>
          </a:prstGeom>
        </p:spPr>
      </p:pic>
      <p:pic>
        <p:nvPicPr>
          <p:cNvPr id="24" name="Obraz 23">
            <a:extLst>
              <a:ext uri="{FF2B5EF4-FFF2-40B4-BE49-F238E27FC236}">
                <a16:creationId xmlns:a16="http://schemas.microsoft.com/office/drawing/2014/main" id="{B7037973-F00C-4362-9AAE-9A5B56ED518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837306">
            <a:off x="3219394" y="4140146"/>
            <a:ext cx="2534956" cy="1347807"/>
          </a:xfrm>
          <a:prstGeom prst="rect">
            <a:avLst/>
          </a:prstGeom>
        </p:spPr>
      </p:pic>
      <p:pic>
        <p:nvPicPr>
          <p:cNvPr id="23" name="Obraz 22">
            <a:extLst>
              <a:ext uri="{FF2B5EF4-FFF2-40B4-BE49-F238E27FC236}">
                <a16:creationId xmlns:a16="http://schemas.microsoft.com/office/drawing/2014/main" id="{48DA1B57-5928-4BB6-BC60-B5631896932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779614">
            <a:off x="6083153" y="536286"/>
            <a:ext cx="2655942" cy="1412134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671E1355-6EC8-4696-BDF7-BC14E7A9C32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4307" y="2454021"/>
            <a:ext cx="2655942" cy="1412134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D470E940-897E-4895-8868-4398F6A954A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5883" y="2451427"/>
            <a:ext cx="2655942" cy="1412134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5AFD7B3F-E2F4-43E0-ACB9-964F8EABE71B}"/>
              </a:ext>
            </a:extLst>
          </p:cNvPr>
          <p:cNvSpPr txBox="1"/>
          <p:nvPr/>
        </p:nvSpPr>
        <p:spPr>
          <a:xfrm rot="18855181">
            <a:off x="6643623" y="613678"/>
            <a:ext cx="188545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2400" b="1" dirty="0">
                <a:solidFill>
                  <a:schemeClr val="bg1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Szkolenia </a:t>
            </a:r>
          </a:p>
          <a:p>
            <a:pPr algn="ctr"/>
            <a:r>
              <a:rPr lang="pl-PL" sz="2400" b="1" dirty="0">
                <a:solidFill>
                  <a:schemeClr val="bg1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wewnętrzne</a:t>
            </a:r>
            <a:endParaRPr lang="pl-PL" sz="3200" b="1" dirty="0">
              <a:solidFill>
                <a:schemeClr val="bg1"/>
              </a:solidFill>
              <a:latin typeface="Bahnschrift" panose="020B0502040204020203" pitchFamily="34" charset="0"/>
              <a:cs typeface="Arial" panose="020B0604020202020204" pitchFamily="34" charset="0"/>
            </a:endParaRPr>
          </a:p>
        </p:txBody>
      </p:sp>
      <p:sp>
        <p:nvSpPr>
          <p:cNvPr id="16" name="pole tekstowe 15">
            <a:extLst>
              <a:ext uri="{FF2B5EF4-FFF2-40B4-BE49-F238E27FC236}">
                <a16:creationId xmlns:a16="http://schemas.microsoft.com/office/drawing/2014/main" id="{FA3DBA93-7DD4-4569-81DF-BE1418FF8C0E}"/>
              </a:ext>
            </a:extLst>
          </p:cNvPr>
          <p:cNvSpPr txBox="1"/>
          <p:nvPr/>
        </p:nvSpPr>
        <p:spPr>
          <a:xfrm>
            <a:off x="7846380" y="2724950"/>
            <a:ext cx="206178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 b="1" dirty="0">
                <a:solidFill>
                  <a:schemeClr val="bg1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Szkolenia dla</a:t>
            </a:r>
          </a:p>
          <a:p>
            <a:r>
              <a:rPr lang="pl-PL" sz="2400" b="1" dirty="0">
                <a:solidFill>
                  <a:schemeClr val="bg1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mieszkańców</a:t>
            </a:r>
          </a:p>
        </p:txBody>
      </p:sp>
      <p:sp>
        <p:nvSpPr>
          <p:cNvPr id="17" name="pole tekstowe 16">
            <a:extLst>
              <a:ext uri="{FF2B5EF4-FFF2-40B4-BE49-F238E27FC236}">
                <a16:creationId xmlns:a16="http://schemas.microsoft.com/office/drawing/2014/main" id="{4C569AF4-C206-46E9-BEB3-69F7C6439F09}"/>
              </a:ext>
            </a:extLst>
          </p:cNvPr>
          <p:cNvSpPr txBox="1"/>
          <p:nvPr/>
        </p:nvSpPr>
        <p:spPr>
          <a:xfrm rot="2562341">
            <a:off x="7158908" y="5402320"/>
            <a:ext cx="27658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>
                <a:solidFill>
                  <a:schemeClr val="bg1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Dane</a:t>
            </a:r>
          </a:p>
        </p:txBody>
      </p:sp>
      <p:sp>
        <p:nvSpPr>
          <p:cNvPr id="18" name="pole tekstowe 17">
            <a:extLst>
              <a:ext uri="{FF2B5EF4-FFF2-40B4-BE49-F238E27FC236}">
                <a16:creationId xmlns:a16="http://schemas.microsoft.com/office/drawing/2014/main" id="{2BC4E119-3092-4EE6-B0B9-359CE13D51CA}"/>
              </a:ext>
            </a:extLst>
          </p:cNvPr>
          <p:cNvSpPr txBox="1"/>
          <p:nvPr/>
        </p:nvSpPr>
        <p:spPr>
          <a:xfrm rot="2758341">
            <a:off x="3530619" y="856314"/>
            <a:ext cx="15408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 b="1" dirty="0">
                <a:solidFill>
                  <a:schemeClr val="bg1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Inspiracje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AFA91B79-6D32-9D73-775B-1A053E2966F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13296" y="-10004"/>
            <a:ext cx="3278704" cy="922946"/>
          </a:xfrm>
          <a:prstGeom prst="rect">
            <a:avLst/>
          </a:prstGeom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9A84E289-9845-6FD8-B680-08662812A7CA}"/>
              </a:ext>
            </a:extLst>
          </p:cNvPr>
          <p:cNvSpPr txBox="1"/>
          <p:nvPr/>
        </p:nvSpPr>
        <p:spPr>
          <a:xfrm>
            <a:off x="2357779" y="2916317"/>
            <a:ext cx="15488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 b="1" dirty="0">
                <a:solidFill>
                  <a:schemeClr val="bg1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Spotkania</a:t>
            </a: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30FA85F0-2093-ABAA-B64A-377028198195}"/>
              </a:ext>
            </a:extLst>
          </p:cNvPr>
          <p:cNvSpPr txBox="1"/>
          <p:nvPr/>
        </p:nvSpPr>
        <p:spPr>
          <a:xfrm rot="18741622">
            <a:off x="3738768" y="4551847"/>
            <a:ext cx="164820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 b="1" dirty="0">
                <a:solidFill>
                  <a:schemeClr val="bg1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MPZP i WZ</a:t>
            </a:r>
          </a:p>
          <a:p>
            <a:endParaRPr lang="pl-PL" sz="3200" b="1" dirty="0">
              <a:solidFill>
                <a:schemeClr val="bg1"/>
              </a:solidFill>
              <a:latin typeface="Bahnschrift" panose="020B0502040204020203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1375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FD869A6-D81D-46D4-8A62-C5D73C0D5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6398" y="-10004"/>
            <a:ext cx="10515600" cy="1325563"/>
          </a:xfrm>
        </p:spPr>
        <p:txBody>
          <a:bodyPr/>
          <a:lstStyle/>
          <a:p>
            <a:r>
              <a:rPr lang="pl-PL" b="1" dirty="0">
                <a:solidFill>
                  <a:srgbClr val="315262"/>
                </a:solidFill>
                <a:latin typeface="Century Gothic" panose="020B0502020202020204" pitchFamily="34" charset="0"/>
              </a:rPr>
              <a:t>DANE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30140AAF-C243-A2B4-CC66-3B8883D9FC3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13296" y="-10004"/>
            <a:ext cx="3278704" cy="922946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9A0121A2-BC6D-3DB4-6788-6E1293894F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80" y="912942"/>
            <a:ext cx="12185436" cy="2423370"/>
          </a:xfrm>
          <a:prstGeom prst="rect">
            <a:avLst/>
          </a:prstGeom>
        </p:spPr>
      </p:pic>
      <p:sp>
        <p:nvSpPr>
          <p:cNvPr id="14" name="Symbol zastępczy zawartości 2">
            <a:extLst>
              <a:ext uri="{FF2B5EF4-FFF2-40B4-BE49-F238E27FC236}">
                <a16:creationId xmlns:a16="http://schemas.microsoft.com/office/drawing/2014/main" id="{1551E4E0-8DC3-08E0-0AC4-820689DF23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64" y="3158837"/>
            <a:ext cx="12185436" cy="58847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l-PL" b="1" dirty="0">
                <a:solidFill>
                  <a:srgbClr val="315262"/>
                </a:solidFill>
                <a:latin typeface="Bahnschrift" panose="020B0502040204020203" pitchFamily="34" charset="0"/>
              </a:rPr>
              <a:t>  Dane przestrzenne 2D  </a:t>
            </a:r>
            <a:r>
              <a:rPr lang="pl-PL" sz="3200" b="1" dirty="0">
                <a:solidFill>
                  <a:srgbClr val="315262"/>
                </a:solidFill>
                <a:latin typeface="Bahnschrift" panose="020B0502040204020203" pitchFamily="34" charset="0"/>
              </a:rPr>
              <a:t> +            LIDAR           +      Zdjęcia lotnicze</a:t>
            </a:r>
          </a:p>
          <a:p>
            <a:pPr marL="0" indent="0" algn="just">
              <a:buNone/>
            </a:pPr>
            <a:endParaRPr lang="pl-PL" sz="1600" dirty="0">
              <a:solidFill>
                <a:srgbClr val="315262"/>
              </a:solidFill>
              <a:latin typeface="Bahnschrift" panose="020B0502040204020203" pitchFamily="34" charset="0"/>
            </a:endParaRPr>
          </a:p>
        </p:txBody>
      </p:sp>
      <p:sp>
        <p:nvSpPr>
          <p:cNvPr id="15" name="Symbol zastępczy zawartości 2">
            <a:extLst>
              <a:ext uri="{FF2B5EF4-FFF2-40B4-BE49-F238E27FC236}">
                <a16:creationId xmlns:a16="http://schemas.microsoft.com/office/drawing/2014/main" id="{6D72E2C7-3921-1C4F-AC35-556082143332}"/>
              </a:ext>
            </a:extLst>
          </p:cNvPr>
          <p:cNvSpPr txBox="1">
            <a:spLocks/>
          </p:cNvSpPr>
          <p:nvPr/>
        </p:nvSpPr>
        <p:spPr>
          <a:xfrm>
            <a:off x="11480" y="3509686"/>
            <a:ext cx="12185436" cy="82016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pl-PL" sz="6200" b="1" dirty="0">
                <a:solidFill>
                  <a:srgbClr val="315262"/>
                </a:solidFill>
                <a:latin typeface="Bahnschrift" panose="020B0502040204020203" pitchFamily="34" charset="0"/>
              </a:rPr>
              <a:t>=</a:t>
            </a:r>
            <a:endParaRPr lang="pl-PL" sz="7700" b="1" dirty="0">
              <a:solidFill>
                <a:srgbClr val="315262"/>
              </a:solidFill>
              <a:latin typeface="Bahnschrift" panose="020B0502040204020203" pitchFamily="34" charset="0"/>
            </a:endParaRPr>
          </a:p>
          <a:p>
            <a:pPr marL="0" indent="0" algn="just">
              <a:buFont typeface="Arial" panose="020B0604020202020204" pitchFamily="34" charset="0"/>
              <a:buNone/>
            </a:pPr>
            <a:endParaRPr lang="pl-PL" sz="1600" dirty="0">
              <a:solidFill>
                <a:srgbClr val="315262"/>
              </a:solidFill>
              <a:latin typeface="Bahnschrift" panose="020B0502040204020203" pitchFamily="34" charset="0"/>
            </a:endParaRPr>
          </a:p>
        </p:txBody>
      </p:sp>
      <p:pic>
        <p:nvPicPr>
          <p:cNvPr id="16" name="Obraz 15">
            <a:extLst>
              <a:ext uri="{FF2B5EF4-FFF2-40B4-BE49-F238E27FC236}">
                <a16:creationId xmlns:a16="http://schemas.microsoft.com/office/drawing/2014/main" id="{1D38AF61-B5FC-E7FF-2577-BDA632859AC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360" y="4098318"/>
            <a:ext cx="3778045" cy="1787113"/>
          </a:xfrm>
          <a:prstGeom prst="rect">
            <a:avLst/>
          </a:prstGeom>
        </p:spPr>
      </p:pic>
      <p:pic>
        <p:nvPicPr>
          <p:cNvPr id="17" name="Obraz 16">
            <a:extLst>
              <a:ext uri="{FF2B5EF4-FFF2-40B4-BE49-F238E27FC236}">
                <a16:creationId xmlns:a16="http://schemas.microsoft.com/office/drawing/2014/main" id="{ABA8F497-892A-2EE7-D9CC-43657527737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99897" y="4098318"/>
            <a:ext cx="3856963" cy="1822223"/>
          </a:xfrm>
          <a:prstGeom prst="rect">
            <a:avLst/>
          </a:prstGeom>
        </p:spPr>
      </p:pic>
      <p:pic>
        <p:nvPicPr>
          <p:cNvPr id="22" name="Obraz 21">
            <a:extLst>
              <a:ext uri="{FF2B5EF4-FFF2-40B4-BE49-F238E27FC236}">
                <a16:creationId xmlns:a16="http://schemas.microsoft.com/office/drawing/2014/main" id="{334219AE-C750-3A11-3E85-1F49A84F161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6398" y="4098318"/>
            <a:ext cx="3643443" cy="1800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13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4D6F5AED4C437943972F99975872CDD9" ma:contentTypeVersion="16" ma:contentTypeDescription="Utwórz nowy dokument." ma:contentTypeScope="" ma:versionID="4af62ff67ce2ed1907bd0fc0cd472038">
  <xsd:schema xmlns:xsd="http://www.w3.org/2001/XMLSchema" xmlns:xs="http://www.w3.org/2001/XMLSchema" xmlns:p="http://schemas.microsoft.com/office/2006/metadata/properties" xmlns:ns2="c839af96-1e06-4044-b3e3-effcd11f255b" xmlns:ns3="6367f601-8216-48ec-bcf7-4f51c6db2774" targetNamespace="http://schemas.microsoft.com/office/2006/metadata/properties" ma:root="true" ma:fieldsID="5b77e6b3f2b707192a4ede9fe08e64e8" ns2:_="" ns3:_="">
    <xsd:import namespace="c839af96-1e06-4044-b3e3-effcd11f255b"/>
    <xsd:import namespace="6367f601-8216-48ec-bcf7-4f51c6db277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839af96-1e06-4044-b3e3-effcd11f255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9" nillable="true" ma:taxonomy="true" ma:internalName="lcf76f155ced4ddcb4097134ff3c332f" ma:taxonomyFieldName="MediaServiceImageTags" ma:displayName="Tagi obrazów" ma:readOnly="false" ma:fieldId="{5cf76f15-5ced-4ddc-b409-7134ff3c332f}" ma:taxonomyMulti="true" ma:sspId="fbdbc905-bca5-4b03-a683-681be1599ea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21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3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367f601-8216-48ec-bcf7-4f51c6db2774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Udostępniani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Udostępnione dla — szczegóły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65b21083-4700-4bab-8683-12907703e4ed}" ma:internalName="TaxCatchAll" ma:showField="CatchAllData" ma:web="6367f601-8216-48ec-bcf7-4f51c6db277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zawartości"/>
        <xsd:element ref="dc:title" minOccurs="0" maxOccurs="1" ma:index="4" ma:displayName="Tytuł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DB5AD7A-2CC1-4FD3-97EB-4C89F3C7A84D}"/>
</file>

<file path=customXml/itemProps2.xml><?xml version="1.0" encoding="utf-8"?>
<ds:datastoreItem xmlns:ds="http://schemas.openxmlformats.org/officeDocument/2006/customXml" ds:itemID="{CF323FF9-AD0B-4834-A8BC-24A366ACBA4F}"/>
</file>

<file path=docProps/app.xml><?xml version="1.0" encoding="utf-8"?>
<Properties xmlns="http://schemas.openxmlformats.org/officeDocument/2006/extended-properties" xmlns:vt="http://schemas.openxmlformats.org/officeDocument/2006/docPropsVTypes">
  <TotalTime>8640</TotalTime>
  <Words>138</Words>
  <Application>Microsoft Office PowerPoint</Application>
  <PresentationFormat>Panoramiczny</PresentationFormat>
  <Paragraphs>77</Paragraphs>
  <Slides>20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20</vt:i4>
      </vt:variant>
    </vt:vector>
  </HeadingPairs>
  <TitlesOfParts>
    <vt:vector size="26" baseType="lpstr">
      <vt:lpstr>Arial</vt:lpstr>
      <vt:lpstr>Bahnschrift</vt:lpstr>
      <vt:lpstr>Calibri</vt:lpstr>
      <vt:lpstr>Calibri Light</vt:lpstr>
      <vt:lpstr>Century Gothic</vt:lpstr>
      <vt:lpstr>Motyw pakietu Office</vt:lpstr>
      <vt:lpstr>Decyzje wypływające z danych. Inspirujące przykłady.</vt:lpstr>
      <vt:lpstr>Prezentacja programu PowerPoint</vt:lpstr>
      <vt:lpstr>INSPIRACJE</vt:lpstr>
      <vt:lpstr>Prezentacja programu PowerPoint</vt:lpstr>
      <vt:lpstr>SZKOLENIA wewnętrzne</vt:lpstr>
      <vt:lpstr>Prezentacja programu PowerPoint</vt:lpstr>
      <vt:lpstr>SZKOLENIA dla mieszkańców</vt:lpstr>
      <vt:lpstr>Prezentacja programu PowerPoint</vt:lpstr>
      <vt:lpstr>DANE</vt:lpstr>
      <vt:lpstr>Prezentacja programu PowerPoint</vt:lpstr>
      <vt:lpstr>MPZP</vt:lpstr>
      <vt:lpstr>Prezentacja programu PowerPoint</vt:lpstr>
      <vt:lpstr>Prezentacja programu PowerPoint</vt:lpstr>
      <vt:lpstr>Prezentacja programu PowerPoint</vt:lpstr>
      <vt:lpstr>Prezentacja programu PowerPoint</vt:lpstr>
      <vt:lpstr>Warunki zabudowy</vt:lpstr>
      <vt:lpstr>Warunki zabudowy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bkogut</dc:creator>
  <cp:lastModifiedBy>UM Kołobrzeg</cp:lastModifiedBy>
  <cp:revision>123</cp:revision>
  <dcterms:created xsi:type="dcterms:W3CDTF">2021-11-08T08:49:04Z</dcterms:created>
  <dcterms:modified xsi:type="dcterms:W3CDTF">2023-06-07T13:22:36Z</dcterms:modified>
</cp:coreProperties>
</file>