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14.xml" ContentType="application/vnd.openxmlformats-officedocument.drawingml.diagramData+xml"/>
  <Override PartName="/ppt/diagrams/data15.xml" ContentType="application/vnd.openxmlformats-officedocument.drawingml.diagramData+xml"/>
  <Override PartName="/ppt/diagrams/data13.xml" ContentType="application/vnd.openxmlformats-officedocument.drawingml.diagramData+xml"/>
  <Override PartName="/ppt/diagrams/data11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data12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6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colors14.xml" ContentType="application/vnd.openxmlformats-officedocument.drawingml.diagramColors+xml"/>
  <Override PartName="/ppt/theme/theme2.xml" ContentType="application/vnd.openxmlformats-officedocument.theme+xml"/>
  <Override PartName="/ppt/diagrams/drawing14.xml" ContentType="application/vnd.ms-office.drawingml.diagramDrawing+xml"/>
  <Override PartName="/ppt/diagrams/layout14.xml" ContentType="application/vnd.openxmlformats-officedocument.drawingml.diagramLayout+xml"/>
  <Override PartName="/ppt/theme/theme1.xml" ContentType="application/vnd.openxmlformats-officedocument.theme+xml"/>
  <Override PartName="/ppt/diagrams/drawing13.xml" ContentType="application/vnd.ms-office.drawingml.diagramDrawing+xml"/>
  <Override PartName="/ppt/diagrams/quickStyle14.xml" ContentType="application/vnd.openxmlformats-officedocument.drawingml.diagramStyle+xml"/>
  <Override PartName="/ppt/diagrams/colors13.xml" ContentType="application/vnd.openxmlformats-officedocument.drawingml.diagramColors+xml"/>
  <Override PartName="/ppt/diagrams/quickStyle15.xml" ContentType="application/vnd.openxmlformats-officedocument.drawingml.diagramStyle+xml"/>
  <Override PartName="/ppt/notesMasters/notesMaster1.xml" ContentType="application/vnd.openxmlformats-officedocument.presentationml.notesMaster+xml"/>
  <Override PartName="/ppt/diagrams/drawing15.xml" ContentType="application/vnd.ms-office.drawingml.diagramDrawing+xml"/>
  <Override PartName="/ppt/diagrams/colors15.xml" ContentType="application/vnd.openxmlformats-officedocument.drawingml.diagramColors+xml"/>
  <Override PartName="/ppt/diagrams/layout15.xml" ContentType="application/vnd.openxmlformats-officedocument.drawingml.diagramLayout+xml"/>
  <Override PartName="/ppt/diagrams/colors12.xml" ContentType="application/vnd.openxmlformats-officedocument.drawingml.diagramColors+xml"/>
  <Override PartName="/ppt/diagrams/layout13.xml" ContentType="application/vnd.openxmlformats-officedocument.drawingml.diagramLayout+xml"/>
  <Override PartName="/ppt/diagrams/layout5.xml" ContentType="application/vnd.openxmlformats-officedocument.drawingml.diagramLayout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rawing6.xml" ContentType="application/vnd.ms-office.drawingml.diagramDrawing+xml"/>
  <Override PartName="/ppt/diagrams/colors6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6.xml" ContentType="application/vnd.openxmlformats-officedocument.drawingml.diagramLayout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drawing12.xml" ContentType="application/vnd.ms-office.drawingml.diagramDrawing+xml"/>
  <Override PartName="/ppt/diagrams/quickStyle10.xml" ContentType="application/vnd.openxmlformats-officedocument.drawingml.diagramStyle+xml"/>
  <Override PartName="/ppt/diagrams/quickStyle13.xml" ContentType="application/vnd.openxmlformats-officedocument.drawingml.diagramStyle+xml"/>
  <Override PartName="/ppt/diagrams/colors8.xml" ContentType="application/vnd.openxmlformats-officedocument.drawingml.diagramColors+xml"/>
  <Override PartName="/ppt/diagrams/layout8.xml" ContentType="application/vnd.openxmlformats-officedocument.drawingml.diagramLayout+xml"/>
  <Override PartName="/ppt/diagrams/drawing8.xml" ContentType="application/vnd.ms-office.drawingml.diagramDrawing+xml"/>
  <Override PartName="/ppt/diagrams/layout9.xml" ContentType="application/vnd.openxmlformats-officedocument.drawingml.diagramLayout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drawing9.xml" ContentType="application/vnd.ms-office.drawingml.diagramDrawing+xml"/>
  <Override PartName="/ppt/diagrams/layout10.xml" ContentType="application/vnd.openxmlformats-officedocument.drawingml.diagramLayout+xml"/>
  <Override PartName="/ppt/diagrams/drawing7.xml" ContentType="application/vnd.ms-office.drawingml.diagramDrawing+xml"/>
  <Override PartName="/ppt/diagrams/colors9.xml" ContentType="application/vnd.openxmlformats-officedocument.drawingml.diagramColor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7" r:id="rId2"/>
    <p:sldId id="262" r:id="rId3"/>
    <p:sldId id="293" r:id="rId4"/>
    <p:sldId id="294" r:id="rId5"/>
    <p:sldId id="292" r:id="rId6"/>
    <p:sldId id="268" r:id="rId7"/>
    <p:sldId id="269" r:id="rId8"/>
    <p:sldId id="270" r:id="rId9"/>
    <p:sldId id="278" r:id="rId10"/>
    <p:sldId id="291" r:id="rId11"/>
    <p:sldId id="277" r:id="rId12"/>
    <p:sldId id="280" r:id="rId13"/>
    <p:sldId id="276" r:id="rId14"/>
    <p:sldId id="281" r:id="rId15"/>
    <p:sldId id="290" r:id="rId16"/>
    <p:sldId id="283" r:id="rId17"/>
    <p:sldId id="284" r:id="rId18"/>
    <p:sldId id="285" r:id="rId19"/>
    <p:sldId id="286" r:id="rId20"/>
    <p:sldId id="295" r:id="rId21"/>
    <p:sldId id="288" r:id="rId22"/>
    <p:sldId id="296" r:id="rId23"/>
    <p:sldId id="299" r:id="rId24"/>
    <p:sldId id="298" r:id="rId25"/>
    <p:sldId id="264" r:id="rId2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629D"/>
    <a:srgbClr val="102748"/>
    <a:srgbClr val="052D64"/>
    <a:srgbClr val="10294E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24F78B-E8A0-45B1-8D24-7D630D3EDCDC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088F1BA-CE97-4109-B325-4E5FBB339A5F}">
      <dgm:prSet phldrT="[Teks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xfrm>
          <a:off x="2027015" y="313671"/>
          <a:ext cx="6279564" cy="1790401"/>
        </a:xfrm>
        <a:prstGeom prst="roundRect">
          <a:avLst/>
        </a:prstGeom>
        <a:solidFill>
          <a:srgbClr val="4472C4">
            <a:lumMod val="60000"/>
            <a:lumOff val="40000"/>
          </a:srgbClr>
        </a:soli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ctr"/>
          <a:r>
            <a:rPr lang="pl-PL" sz="2400" b="1" dirty="0">
              <a:solidFill>
                <a:schemeClr val="tx2"/>
              </a:solidFill>
              <a:latin typeface="Arial"/>
              <a:ea typeface="+mn-ea"/>
              <a:cs typeface="+mn-cs"/>
            </a:rPr>
            <a:t>2020 - Europejska strategia w zakresie </a:t>
          </a:r>
          <a:r>
            <a:rPr lang="pl-PL" sz="2400" b="1" dirty="0" smtClean="0">
              <a:solidFill>
                <a:schemeClr val="tx2"/>
              </a:solidFill>
              <a:latin typeface="Arial"/>
              <a:ea typeface="+mn-ea"/>
              <a:cs typeface="+mn-cs"/>
            </a:rPr>
            <a:t>danych</a:t>
          </a:r>
          <a:endParaRPr lang="pl-PL" sz="2400" b="1" dirty="0">
            <a:solidFill>
              <a:schemeClr val="tx2"/>
            </a:solidFill>
            <a:latin typeface="Arial"/>
            <a:ea typeface="+mn-ea"/>
            <a:cs typeface="+mn-cs"/>
          </a:endParaRPr>
        </a:p>
      </dgm:t>
    </dgm:pt>
    <dgm:pt modelId="{7DCFD99C-5F48-45A6-9C7D-342E310954FF}" type="parTrans" cxnId="{18DCE6A5-CFD7-477C-9F62-89F2B71D17E5}">
      <dgm:prSet/>
      <dgm:spPr/>
      <dgm:t>
        <a:bodyPr/>
        <a:lstStyle/>
        <a:p>
          <a:endParaRPr lang="pl-PL"/>
        </a:p>
      </dgm:t>
    </dgm:pt>
    <dgm:pt modelId="{82C559A4-1AE8-4876-8C26-20EB82302EA5}" type="sibTrans" cxnId="{18DCE6A5-CFD7-477C-9F62-89F2B71D17E5}">
      <dgm:prSet/>
      <dgm:spPr/>
      <dgm:t>
        <a:bodyPr/>
        <a:lstStyle/>
        <a:p>
          <a:endParaRPr lang="pl-PL"/>
        </a:p>
      </dgm:t>
    </dgm:pt>
    <dgm:pt modelId="{5CD56847-C0D5-4ADA-B4D5-41394134FF2C}">
      <dgm:prSet phldrT="[Teks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xfrm>
          <a:off x="77419" y="3578630"/>
          <a:ext cx="3159532" cy="1199569"/>
        </a:xfrm>
        <a:prstGeom prst="roundRect">
          <a:avLst/>
        </a:prstGeom>
        <a:solidFill>
          <a:srgbClr val="4472C4">
            <a:lumMod val="20000"/>
            <a:lumOff val="80000"/>
          </a:srgbClr>
        </a:soli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Wingdings" panose="05000000000000000000" pitchFamily="2" charset="2"/>
            <a:buNone/>
            <a:tabLst/>
            <a:defRPr/>
          </a:pPr>
          <a:r>
            <a:rPr lang="pl-PL" sz="1600" b="1" dirty="0" smtClean="0">
              <a:solidFill>
                <a:schemeClr val="tx2"/>
              </a:solidFill>
              <a:latin typeface="Arial"/>
              <a:ea typeface="+mn-ea"/>
              <a:cs typeface="+mn-cs"/>
            </a:rPr>
            <a:t>2021 – Akt w sprawie zarządzania danymi (DGA)</a:t>
          </a:r>
        </a:p>
        <a:p>
          <a:pPr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q"/>
          </a:pPr>
          <a:endParaRPr lang="pl-PL" sz="1600" b="1" dirty="0">
            <a:solidFill>
              <a:srgbClr val="000000"/>
            </a:solidFill>
            <a:latin typeface="Arial"/>
            <a:ea typeface="+mn-ea"/>
            <a:cs typeface="+mn-cs"/>
          </a:endParaRPr>
        </a:p>
      </dgm:t>
    </dgm:pt>
    <dgm:pt modelId="{F1FB3E8B-09BC-4F59-9EE5-1F64AA056D9B}" type="parTrans" cxnId="{515639C1-01EF-4909-926C-21228681309B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>
        <a:xfrm rot="8385892">
          <a:off x="2095990" y="2841351"/>
          <a:ext cx="228285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82858" y="0"/>
              </a:lnTo>
            </a:path>
          </a:pathLst>
        </a:custGeom>
        <a:noFill/>
        <a:ln w="38100" cap="flat" cmpd="sng" algn="ctr">
          <a:solidFill>
            <a:srgbClr val="A5A5A5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pl-PL"/>
        </a:p>
      </dgm:t>
    </dgm:pt>
    <dgm:pt modelId="{6990C304-60BD-416A-A6A2-1A7575738BA8}" type="sibTrans" cxnId="{515639C1-01EF-4909-926C-21228681309B}">
      <dgm:prSet/>
      <dgm:spPr/>
      <dgm:t>
        <a:bodyPr/>
        <a:lstStyle/>
        <a:p>
          <a:endParaRPr lang="pl-PL"/>
        </a:p>
      </dgm:t>
    </dgm:pt>
    <dgm:pt modelId="{B9E4905E-283F-4EC8-B1A3-3CE86808AE14}">
      <dgm:prSet phldrT="[Tekst]"/>
      <dgm:spPr/>
      <dgm:t>
        <a:bodyPr/>
        <a:lstStyle/>
        <a:p>
          <a:endParaRPr lang="pl-PL"/>
        </a:p>
      </dgm:t>
    </dgm:pt>
    <dgm:pt modelId="{3D86B55C-8832-434C-8670-0ABF74FE516F}" type="parTrans" cxnId="{5D6BF75E-C6D0-4DCA-8DF6-2A1FDF1D9FB2}">
      <dgm:prSet/>
      <dgm:spPr/>
      <dgm:t>
        <a:bodyPr/>
        <a:lstStyle/>
        <a:p>
          <a:endParaRPr lang="pl-PL"/>
        </a:p>
      </dgm:t>
    </dgm:pt>
    <dgm:pt modelId="{53F66C40-C740-4A28-867F-00F797874E5D}" type="sibTrans" cxnId="{5D6BF75E-C6D0-4DCA-8DF6-2A1FDF1D9FB2}">
      <dgm:prSet/>
      <dgm:spPr/>
      <dgm:t>
        <a:bodyPr/>
        <a:lstStyle/>
        <a:p>
          <a:endParaRPr lang="pl-PL"/>
        </a:p>
      </dgm:t>
    </dgm:pt>
    <dgm:pt modelId="{689DA113-72F1-4F5A-BF92-F7729E0DA10E}">
      <dgm:prSet phldrT="[Tekst]"/>
      <dgm:spPr/>
      <dgm:t>
        <a:bodyPr/>
        <a:lstStyle/>
        <a:p>
          <a:endParaRPr lang="pl-PL"/>
        </a:p>
      </dgm:t>
    </dgm:pt>
    <dgm:pt modelId="{E263B8C8-1A55-4424-8D76-C1C8ED036124}" type="parTrans" cxnId="{15B6D3F2-1E17-42DE-8C92-411D662D5D7F}">
      <dgm:prSet/>
      <dgm:spPr/>
      <dgm:t>
        <a:bodyPr/>
        <a:lstStyle/>
        <a:p>
          <a:endParaRPr lang="pl-PL"/>
        </a:p>
      </dgm:t>
    </dgm:pt>
    <dgm:pt modelId="{A85CBAD5-2758-4D49-BAAE-3BCE413578BA}" type="sibTrans" cxnId="{15B6D3F2-1E17-42DE-8C92-411D662D5D7F}">
      <dgm:prSet/>
      <dgm:spPr/>
      <dgm:t>
        <a:bodyPr/>
        <a:lstStyle/>
        <a:p>
          <a:endParaRPr lang="pl-PL"/>
        </a:p>
      </dgm:t>
    </dgm:pt>
    <dgm:pt modelId="{52CDEBA3-DBF1-4120-B9A1-14EF70897B6D}">
      <dgm:prSet phldrT="[Tekst]"/>
      <dgm:spPr/>
      <dgm:t>
        <a:bodyPr/>
        <a:lstStyle/>
        <a:p>
          <a:endParaRPr lang="pl-PL"/>
        </a:p>
      </dgm:t>
    </dgm:pt>
    <dgm:pt modelId="{CD3BFF84-6C79-478F-9C1D-F2A3C0893119}" type="parTrans" cxnId="{C6096CB2-EE2B-4948-BB3B-36DC9105C612}">
      <dgm:prSet/>
      <dgm:spPr/>
      <dgm:t>
        <a:bodyPr/>
        <a:lstStyle/>
        <a:p>
          <a:endParaRPr lang="pl-PL"/>
        </a:p>
      </dgm:t>
    </dgm:pt>
    <dgm:pt modelId="{FB11A3F5-5339-4FC7-B64F-CF68C1A53150}" type="sibTrans" cxnId="{C6096CB2-EE2B-4948-BB3B-36DC9105C612}">
      <dgm:prSet/>
      <dgm:spPr/>
      <dgm:t>
        <a:bodyPr/>
        <a:lstStyle/>
        <a:p>
          <a:endParaRPr lang="pl-PL"/>
        </a:p>
      </dgm:t>
    </dgm:pt>
    <dgm:pt modelId="{3AF69D4D-74AB-4408-97DE-9A1F5862B845}">
      <dgm:prSet phldrT="[Tekst]"/>
      <dgm:spPr/>
      <dgm:t>
        <a:bodyPr/>
        <a:lstStyle/>
        <a:p>
          <a:endParaRPr lang="pl-PL"/>
        </a:p>
      </dgm:t>
    </dgm:pt>
    <dgm:pt modelId="{5E95986D-3081-4DCB-B7AC-134261115026}" type="parTrans" cxnId="{F5BB5E69-9225-48F9-B8C9-45F3305BD27D}">
      <dgm:prSet/>
      <dgm:spPr/>
      <dgm:t>
        <a:bodyPr/>
        <a:lstStyle/>
        <a:p>
          <a:endParaRPr lang="pl-PL"/>
        </a:p>
      </dgm:t>
    </dgm:pt>
    <dgm:pt modelId="{313CAD0B-0221-40A9-B790-2475277256D5}" type="sibTrans" cxnId="{F5BB5E69-9225-48F9-B8C9-45F3305BD27D}">
      <dgm:prSet/>
      <dgm:spPr/>
      <dgm:t>
        <a:bodyPr/>
        <a:lstStyle/>
        <a:p>
          <a:endParaRPr lang="pl-PL"/>
        </a:p>
      </dgm:t>
    </dgm:pt>
    <dgm:pt modelId="{06667294-472C-476C-A8B8-06B1F3081235}">
      <dgm:prSet phldrT="[Tekst]"/>
      <dgm:spPr/>
      <dgm:t>
        <a:bodyPr/>
        <a:lstStyle/>
        <a:p>
          <a:endParaRPr lang="pl-PL"/>
        </a:p>
      </dgm:t>
    </dgm:pt>
    <dgm:pt modelId="{43543B44-7112-4ECD-BB7C-3E0E4FEB238F}" type="parTrans" cxnId="{8CBB26E9-C723-48B6-911F-667BBC0FDCB4}">
      <dgm:prSet/>
      <dgm:spPr/>
      <dgm:t>
        <a:bodyPr/>
        <a:lstStyle/>
        <a:p>
          <a:endParaRPr lang="pl-PL"/>
        </a:p>
      </dgm:t>
    </dgm:pt>
    <dgm:pt modelId="{5DCC7526-E257-48D2-A4FF-0D9E8CF4533B}" type="sibTrans" cxnId="{8CBB26E9-C723-48B6-911F-667BBC0FDCB4}">
      <dgm:prSet/>
      <dgm:spPr/>
      <dgm:t>
        <a:bodyPr/>
        <a:lstStyle/>
        <a:p>
          <a:endParaRPr lang="pl-PL"/>
        </a:p>
      </dgm:t>
    </dgm:pt>
    <dgm:pt modelId="{DAA813D8-F738-45AE-AD9C-25FA09BED71E}">
      <dgm:prSet phldrT="[Tekst]"/>
      <dgm:spPr/>
      <dgm:t>
        <a:bodyPr/>
        <a:lstStyle/>
        <a:p>
          <a:endParaRPr lang="pl-PL"/>
        </a:p>
      </dgm:t>
    </dgm:pt>
    <dgm:pt modelId="{EC845DD6-6026-4E10-AFFA-FA1A59C2A4F7}" type="parTrans" cxnId="{D4F88185-978B-4EEA-A4E4-F02768EF1490}">
      <dgm:prSet/>
      <dgm:spPr/>
      <dgm:t>
        <a:bodyPr/>
        <a:lstStyle/>
        <a:p>
          <a:endParaRPr lang="pl-PL"/>
        </a:p>
      </dgm:t>
    </dgm:pt>
    <dgm:pt modelId="{34E708E4-2170-43B7-B728-C10083F2299D}" type="sibTrans" cxnId="{D4F88185-978B-4EEA-A4E4-F02768EF1490}">
      <dgm:prSet/>
      <dgm:spPr/>
      <dgm:t>
        <a:bodyPr/>
        <a:lstStyle/>
        <a:p>
          <a:endParaRPr lang="pl-PL"/>
        </a:p>
      </dgm:t>
    </dgm:pt>
    <dgm:pt modelId="{C20C2F0B-796D-43B5-B38A-AEECDE41EA0C}">
      <dgm:prSet phldrT="[Teks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xfrm>
          <a:off x="7202859" y="2439242"/>
          <a:ext cx="3844894" cy="3333986"/>
        </a:xfrm>
        <a:prstGeom prst="roundRect">
          <a:avLst/>
        </a:prstGeom>
        <a:solidFill>
          <a:srgbClr val="4472C4">
            <a:lumMod val="20000"/>
            <a:lumOff val="80000"/>
          </a:srgbClr>
        </a:solidFill>
        <a:ln w="9525" cap="flat" cmpd="sng" algn="ctr">
          <a:solidFill>
            <a:srgbClr val="4472C4">
              <a:lumMod val="20000"/>
              <a:lumOff val="80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ctr">
            <a:buFont typeface="Wingdings" panose="05000000000000000000" pitchFamily="2" charset="2"/>
            <a:buNone/>
          </a:pPr>
          <a:r>
            <a:rPr lang="pl-PL" sz="1600" b="1" dirty="0" smtClean="0">
              <a:solidFill>
                <a:schemeClr val="tx2"/>
              </a:solidFill>
              <a:latin typeface="Arial"/>
              <a:ea typeface="+mn-ea"/>
              <a:cs typeface="+mn-cs"/>
            </a:rPr>
            <a:t>9 sektorowych </a:t>
          </a:r>
          <a:r>
            <a:rPr lang="pl-PL" sz="1600" b="1" dirty="0">
              <a:solidFill>
                <a:schemeClr val="tx2"/>
              </a:solidFill>
              <a:latin typeface="Arial"/>
              <a:ea typeface="+mn-ea"/>
              <a:cs typeface="+mn-cs"/>
            </a:rPr>
            <a:t>przestrzeni </a:t>
          </a:r>
          <a:r>
            <a:rPr lang="pl-PL" sz="1600" b="1" dirty="0" smtClean="0">
              <a:solidFill>
                <a:schemeClr val="tx2"/>
              </a:solidFill>
              <a:latin typeface="Arial"/>
              <a:ea typeface="+mn-ea"/>
              <a:cs typeface="+mn-cs"/>
            </a:rPr>
            <a:t>danych (</a:t>
          </a:r>
          <a:r>
            <a:rPr lang="pl-PL" sz="1600" b="1" dirty="0" err="1" smtClean="0">
              <a:solidFill>
                <a:schemeClr val="tx2"/>
              </a:solidFill>
              <a:latin typeface="Arial"/>
              <a:ea typeface="+mn-ea"/>
              <a:cs typeface="+mn-cs"/>
            </a:rPr>
            <a:t>tbc</a:t>
          </a:r>
          <a:r>
            <a:rPr lang="pl-PL" sz="1600" b="1" dirty="0" smtClean="0">
              <a:solidFill>
                <a:schemeClr val="tx2"/>
              </a:solidFill>
              <a:latin typeface="Arial"/>
              <a:ea typeface="+mn-ea"/>
              <a:cs typeface="+mn-cs"/>
            </a:rPr>
            <a:t>)</a:t>
          </a:r>
          <a:endParaRPr lang="pl-PL" sz="1600" b="1" dirty="0">
            <a:solidFill>
              <a:schemeClr val="tx2"/>
            </a:solidFill>
            <a:latin typeface="Arial"/>
            <a:ea typeface="+mn-ea"/>
            <a:cs typeface="+mn-cs"/>
          </a:endParaRPr>
        </a:p>
        <a:p>
          <a:pPr algn="l">
            <a:buFont typeface="Wingdings" panose="05000000000000000000" pitchFamily="2" charset="2"/>
            <a:buChar char="q"/>
          </a:pPr>
          <a:r>
            <a:rPr lang="pl-PL" sz="1200" dirty="0" smtClean="0">
              <a:solidFill>
                <a:schemeClr val="tx2"/>
              </a:solidFill>
              <a:latin typeface="Arial"/>
              <a:ea typeface="+mn-ea"/>
              <a:cs typeface="+mn-cs"/>
            </a:rPr>
            <a:t> Przestrzeń </a:t>
          </a:r>
          <a:r>
            <a:rPr lang="pl-PL" sz="1200" dirty="0">
              <a:solidFill>
                <a:schemeClr val="tx2"/>
              </a:solidFill>
              <a:latin typeface="Arial"/>
              <a:ea typeface="+mn-ea"/>
              <a:cs typeface="+mn-cs"/>
            </a:rPr>
            <a:t>danych przemysłowych (produkcyjnych)</a:t>
          </a:r>
        </a:p>
        <a:p>
          <a:pPr algn="l">
            <a:buFont typeface="Wingdings" panose="05000000000000000000" pitchFamily="2" charset="2"/>
            <a:buChar char="q"/>
          </a:pPr>
          <a:r>
            <a:rPr lang="pl-PL" sz="1200" dirty="0" smtClean="0">
              <a:solidFill>
                <a:schemeClr val="tx2"/>
              </a:solidFill>
              <a:latin typeface="Arial"/>
              <a:ea typeface="+mn-ea"/>
              <a:cs typeface="+mn-cs"/>
            </a:rPr>
            <a:t> Przestrzeń </a:t>
          </a:r>
          <a:r>
            <a:rPr lang="pl-PL" sz="1200" dirty="0">
              <a:solidFill>
                <a:schemeClr val="tx2"/>
              </a:solidFill>
              <a:latin typeface="Arial"/>
              <a:ea typeface="+mn-ea"/>
              <a:cs typeface="+mn-cs"/>
            </a:rPr>
            <a:t>danych dotyczących Zielonego Ładu</a:t>
          </a:r>
        </a:p>
        <a:p>
          <a:pPr algn="l">
            <a:buFont typeface="Wingdings" panose="05000000000000000000" pitchFamily="2" charset="2"/>
            <a:buChar char="q"/>
          </a:pPr>
          <a:r>
            <a:rPr lang="pl-PL" sz="1200" dirty="0" smtClean="0">
              <a:solidFill>
                <a:schemeClr val="tx2"/>
              </a:solidFill>
              <a:latin typeface="Arial"/>
              <a:ea typeface="+mn-ea"/>
              <a:cs typeface="+mn-cs"/>
            </a:rPr>
            <a:t> Przestrzeń </a:t>
          </a:r>
          <a:r>
            <a:rPr lang="pl-PL" sz="1200" dirty="0">
              <a:solidFill>
                <a:schemeClr val="tx2"/>
              </a:solidFill>
              <a:latin typeface="Arial"/>
              <a:ea typeface="+mn-ea"/>
              <a:cs typeface="+mn-cs"/>
            </a:rPr>
            <a:t>danych dotyczących mobilności</a:t>
          </a:r>
        </a:p>
        <a:p>
          <a:pPr algn="l">
            <a:buFont typeface="Wingdings" panose="05000000000000000000" pitchFamily="2" charset="2"/>
            <a:buChar char="q"/>
          </a:pPr>
          <a:r>
            <a:rPr lang="pl-PL" sz="1200" dirty="0" smtClean="0">
              <a:solidFill>
                <a:schemeClr val="tx2"/>
              </a:solidFill>
              <a:latin typeface="Arial"/>
              <a:ea typeface="+mn-ea"/>
              <a:cs typeface="+mn-cs"/>
            </a:rPr>
            <a:t> </a:t>
          </a:r>
          <a:r>
            <a:rPr lang="pl-PL" sz="1200" b="1" dirty="0" smtClean="0">
              <a:solidFill>
                <a:schemeClr val="tx2"/>
              </a:solidFill>
              <a:latin typeface="Arial"/>
              <a:ea typeface="+mn-ea"/>
              <a:cs typeface="+mn-cs"/>
            </a:rPr>
            <a:t>Przestrzeń </a:t>
          </a:r>
          <a:r>
            <a:rPr lang="pl-PL" sz="1200" b="1" dirty="0">
              <a:solidFill>
                <a:schemeClr val="tx2"/>
              </a:solidFill>
              <a:latin typeface="Arial"/>
              <a:ea typeface="+mn-ea"/>
              <a:cs typeface="+mn-cs"/>
            </a:rPr>
            <a:t>danych dotyczących zdrowia</a:t>
          </a:r>
        </a:p>
        <a:p>
          <a:pPr algn="l">
            <a:buFont typeface="Wingdings" panose="05000000000000000000" pitchFamily="2" charset="2"/>
            <a:buChar char="q"/>
          </a:pPr>
          <a:r>
            <a:rPr lang="pl-PL" sz="1200" dirty="0" smtClean="0">
              <a:solidFill>
                <a:schemeClr val="tx2"/>
              </a:solidFill>
              <a:latin typeface="Arial"/>
              <a:ea typeface="+mn-ea"/>
              <a:cs typeface="+mn-cs"/>
            </a:rPr>
            <a:t> Przestrzeń </a:t>
          </a:r>
          <a:r>
            <a:rPr lang="pl-PL" sz="1200" dirty="0">
              <a:solidFill>
                <a:schemeClr val="tx2"/>
              </a:solidFill>
              <a:latin typeface="Arial"/>
              <a:ea typeface="+mn-ea"/>
              <a:cs typeface="+mn-cs"/>
            </a:rPr>
            <a:t>danych finansowych</a:t>
          </a:r>
        </a:p>
        <a:p>
          <a:pPr algn="l">
            <a:buFont typeface="Wingdings" panose="05000000000000000000" pitchFamily="2" charset="2"/>
            <a:buChar char="q"/>
          </a:pPr>
          <a:r>
            <a:rPr lang="pl-PL" sz="1200" dirty="0" smtClean="0">
              <a:solidFill>
                <a:schemeClr val="tx2"/>
              </a:solidFill>
              <a:latin typeface="Arial"/>
              <a:ea typeface="+mn-ea"/>
              <a:cs typeface="+mn-cs"/>
            </a:rPr>
            <a:t> Przestrzeń </a:t>
          </a:r>
          <a:r>
            <a:rPr lang="pl-PL" sz="1200" dirty="0">
              <a:solidFill>
                <a:schemeClr val="tx2"/>
              </a:solidFill>
              <a:latin typeface="Arial"/>
              <a:ea typeface="+mn-ea"/>
              <a:cs typeface="+mn-cs"/>
            </a:rPr>
            <a:t>danych dotyczących energii </a:t>
          </a:r>
        </a:p>
        <a:p>
          <a:pPr algn="l">
            <a:buFont typeface="Wingdings" panose="05000000000000000000" pitchFamily="2" charset="2"/>
            <a:buChar char="q"/>
          </a:pPr>
          <a:r>
            <a:rPr lang="pl-PL" sz="1200" dirty="0" smtClean="0">
              <a:solidFill>
                <a:schemeClr val="tx2"/>
              </a:solidFill>
              <a:latin typeface="Arial"/>
              <a:ea typeface="+mn-ea"/>
              <a:cs typeface="+mn-cs"/>
            </a:rPr>
            <a:t> Przestrzeń </a:t>
          </a:r>
          <a:r>
            <a:rPr lang="pl-PL" sz="1200" dirty="0">
              <a:solidFill>
                <a:schemeClr val="tx2"/>
              </a:solidFill>
              <a:latin typeface="Arial"/>
              <a:ea typeface="+mn-ea"/>
              <a:cs typeface="+mn-cs"/>
            </a:rPr>
            <a:t>danych dotyczących rolnictwa</a:t>
          </a:r>
        </a:p>
        <a:p>
          <a:pPr algn="l">
            <a:buFont typeface="Wingdings" panose="05000000000000000000" pitchFamily="2" charset="2"/>
            <a:buChar char="q"/>
          </a:pPr>
          <a:r>
            <a:rPr lang="pl-PL" sz="1200" dirty="0" smtClean="0">
              <a:solidFill>
                <a:schemeClr val="tx2"/>
              </a:solidFill>
              <a:latin typeface="Arial"/>
              <a:ea typeface="+mn-ea"/>
              <a:cs typeface="+mn-cs"/>
            </a:rPr>
            <a:t> Przestrzeń </a:t>
          </a:r>
          <a:r>
            <a:rPr lang="pl-PL" sz="1200" dirty="0">
              <a:solidFill>
                <a:schemeClr val="tx2"/>
              </a:solidFill>
              <a:latin typeface="Arial"/>
              <a:ea typeface="+mn-ea"/>
              <a:cs typeface="+mn-cs"/>
            </a:rPr>
            <a:t>danych dla administracji publicznych</a:t>
          </a:r>
        </a:p>
        <a:p>
          <a:pPr algn="l">
            <a:buFont typeface="Wingdings" panose="05000000000000000000" pitchFamily="2" charset="2"/>
            <a:buChar char="q"/>
          </a:pPr>
          <a:r>
            <a:rPr lang="pl-PL" sz="1200" dirty="0" smtClean="0">
              <a:solidFill>
                <a:schemeClr val="tx2"/>
              </a:solidFill>
              <a:latin typeface="Arial"/>
              <a:ea typeface="+mn-ea"/>
              <a:cs typeface="+mn-cs"/>
            </a:rPr>
            <a:t> Przestrzeń </a:t>
          </a:r>
          <a:r>
            <a:rPr lang="pl-PL" sz="1200" dirty="0">
              <a:solidFill>
                <a:schemeClr val="tx2"/>
              </a:solidFill>
              <a:latin typeface="Arial"/>
              <a:ea typeface="+mn-ea"/>
              <a:cs typeface="+mn-cs"/>
            </a:rPr>
            <a:t>danych dotyczących umiejętności</a:t>
          </a:r>
        </a:p>
      </dgm:t>
    </dgm:pt>
    <dgm:pt modelId="{5A27D66B-AD56-489A-AFD1-44FF46123EF1}" type="parTrans" cxnId="{7B437FF7-D204-4161-A499-95883916CF8E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>
        <a:xfrm rot="2172097">
          <a:off x="6292609" y="2401602"/>
          <a:ext cx="100750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07502" y="0"/>
              </a:lnTo>
            </a:path>
          </a:pathLst>
        </a:custGeom>
        <a:noFill/>
        <a:ln w="38100" cap="flat" cmpd="sng" algn="ctr">
          <a:solidFill>
            <a:srgbClr val="A5A5A5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pl-PL"/>
        </a:p>
      </dgm:t>
    </dgm:pt>
    <dgm:pt modelId="{AE3C4413-27C7-462C-A515-CFB59DCF0693}" type="sibTrans" cxnId="{7B437FF7-D204-4161-A499-95883916CF8E}">
      <dgm:prSet/>
      <dgm:spPr/>
      <dgm:t>
        <a:bodyPr/>
        <a:lstStyle/>
        <a:p>
          <a:endParaRPr lang="pl-PL"/>
        </a:p>
      </dgm:t>
    </dgm:pt>
    <dgm:pt modelId="{1D8B93B5-815E-4E8D-9C38-AC9FBE0C4DDB}">
      <dgm:prSet phldrT="[Teks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xfrm>
          <a:off x="3571349" y="4308450"/>
          <a:ext cx="3159532" cy="1199569"/>
        </a:xfrm>
        <a:prstGeom prst="roundRect">
          <a:avLst/>
        </a:prstGeom>
        <a:solidFill>
          <a:srgbClr val="4472C4">
            <a:lumMod val="20000"/>
            <a:lumOff val="80000"/>
          </a:srgbClr>
        </a:solidFill>
        <a:ln w="9525" cap="flat" cmpd="sng" algn="ctr">
          <a:solidFill>
            <a:srgbClr val="4472C4">
              <a:lumMod val="20000"/>
              <a:lumOff val="80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>
            <a:buFont typeface="Wingdings" panose="05000000000000000000" pitchFamily="2" charset="2"/>
            <a:buNone/>
          </a:pPr>
          <a:r>
            <a:rPr lang="pl-PL" sz="1600" b="1" dirty="0" smtClean="0">
              <a:solidFill>
                <a:schemeClr val="accent1">
                  <a:lumMod val="50000"/>
                </a:schemeClr>
              </a:solidFill>
              <a:latin typeface="Arial"/>
              <a:ea typeface="+mn-ea"/>
              <a:cs typeface="+mn-cs"/>
            </a:rPr>
            <a:t>2022 – Projekt Ak</a:t>
          </a:r>
          <a:r>
            <a:rPr lang="pl-PL" sz="1600" b="1" dirty="0" smtClean="0">
              <a:solidFill>
                <a:srgbClr val="102748"/>
              </a:solidFill>
              <a:latin typeface="Arial"/>
              <a:ea typeface="+mn-ea"/>
              <a:cs typeface="+mn-cs"/>
            </a:rPr>
            <a:t>t</a:t>
          </a:r>
          <a:r>
            <a:rPr lang="pl-PL" sz="1600" b="1" dirty="0" smtClean="0">
              <a:solidFill>
                <a:schemeClr val="accent1">
                  <a:lumMod val="50000"/>
                </a:schemeClr>
              </a:solidFill>
              <a:latin typeface="Arial"/>
              <a:ea typeface="+mn-ea"/>
              <a:cs typeface="+mn-cs"/>
            </a:rPr>
            <a:t>u w </a:t>
          </a:r>
          <a:r>
            <a:rPr lang="pl-PL" sz="1600" b="1" dirty="0" smtClean="0">
              <a:solidFill>
                <a:srgbClr val="102748"/>
              </a:solidFill>
              <a:latin typeface="Arial"/>
              <a:ea typeface="+mn-ea"/>
              <a:cs typeface="+mn-cs"/>
            </a:rPr>
            <a:t>sprawie</a:t>
          </a:r>
          <a:r>
            <a:rPr lang="pl-PL" sz="1600" b="1" dirty="0" smtClean="0">
              <a:solidFill>
                <a:schemeClr val="accent1">
                  <a:lumMod val="50000"/>
                </a:schemeClr>
              </a:solidFill>
              <a:latin typeface="Arial"/>
              <a:ea typeface="+mn-ea"/>
              <a:cs typeface="+mn-cs"/>
            </a:rPr>
            <a:t> danych (Data </a:t>
          </a:r>
          <a:r>
            <a:rPr lang="pl-PL" sz="1600" b="1" dirty="0" err="1" smtClean="0">
              <a:solidFill>
                <a:schemeClr val="accent1">
                  <a:lumMod val="50000"/>
                </a:schemeClr>
              </a:solidFill>
              <a:latin typeface="Arial"/>
              <a:ea typeface="+mn-ea"/>
              <a:cs typeface="+mn-cs"/>
            </a:rPr>
            <a:t>Act</a:t>
          </a:r>
          <a:r>
            <a:rPr lang="pl-PL" sz="1600" b="1" dirty="0" smtClean="0">
              <a:solidFill>
                <a:schemeClr val="accent1">
                  <a:lumMod val="50000"/>
                </a:schemeClr>
              </a:solidFill>
              <a:latin typeface="Arial"/>
              <a:ea typeface="+mn-ea"/>
              <a:cs typeface="+mn-cs"/>
            </a:rPr>
            <a:t>)</a:t>
          </a:r>
          <a:endParaRPr lang="pl-PL" sz="1600" b="1" dirty="0">
            <a:solidFill>
              <a:schemeClr val="accent1">
                <a:lumMod val="50000"/>
              </a:schemeClr>
            </a:solidFill>
            <a:latin typeface="Arial"/>
            <a:ea typeface="+mn-ea"/>
            <a:cs typeface="+mn-cs"/>
          </a:endParaRPr>
        </a:p>
      </dgm:t>
    </dgm:pt>
    <dgm:pt modelId="{3628E347-5C25-4CEB-9815-CCF93E1B329E}" type="parTrans" cxnId="{F1CE9D15-B7DD-4A82-897E-BB550706BCF7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>
        <a:xfrm rot="5414573">
          <a:off x="4056131" y="3206261"/>
          <a:ext cx="220439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04397" y="0"/>
              </a:lnTo>
            </a:path>
          </a:pathLst>
        </a:custGeom>
        <a:noFill/>
        <a:ln w="38100" cap="flat" cmpd="sng" algn="ctr">
          <a:solidFill>
            <a:srgbClr val="A5A5A5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pl-PL"/>
        </a:p>
      </dgm:t>
    </dgm:pt>
    <dgm:pt modelId="{5A6EC610-9E07-4621-B152-78C9936E1361}" type="sibTrans" cxnId="{F1CE9D15-B7DD-4A82-897E-BB550706BCF7}">
      <dgm:prSet/>
      <dgm:spPr/>
      <dgm:t>
        <a:bodyPr/>
        <a:lstStyle/>
        <a:p>
          <a:endParaRPr lang="pl-PL"/>
        </a:p>
      </dgm:t>
    </dgm:pt>
    <dgm:pt modelId="{541B3E9E-9B63-495C-9621-CEF3643710FE}" type="pres">
      <dgm:prSet presAssocID="{AB24F78B-E8A0-45B1-8D24-7D630D3EDCD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47FB0181-FB93-460D-B997-7F4D949719FC}" type="pres">
      <dgm:prSet presAssocID="{0088F1BA-CE97-4109-B325-4E5FBB339A5F}" presName="singleCycle" presStyleCnt="0"/>
      <dgm:spPr/>
    </dgm:pt>
    <dgm:pt modelId="{C45E035D-A0F7-42D2-B5E8-BB797788609E}" type="pres">
      <dgm:prSet presAssocID="{0088F1BA-CE97-4109-B325-4E5FBB339A5F}" presName="singleCenter" presStyleLbl="node1" presStyleIdx="0" presStyleCnt="4" custScaleX="323787" custScaleY="63976" custLinFactNeighborX="-4976" custLinFactNeighborY="-35066">
        <dgm:presLayoutVars>
          <dgm:chMax val="7"/>
          <dgm:chPref val="7"/>
        </dgm:presLayoutVars>
      </dgm:prSet>
      <dgm:spPr/>
      <dgm:t>
        <a:bodyPr/>
        <a:lstStyle/>
        <a:p>
          <a:endParaRPr lang="pl-PL"/>
        </a:p>
      </dgm:t>
    </dgm:pt>
    <dgm:pt modelId="{DDCB3299-0099-4DAD-8EC9-C74712F78397}" type="pres">
      <dgm:prSet presAssocID="{F1FB3E8B-09BC-4F59-9EE5-1F64AA056D9B}" presName="Name56" presStyleLbl="parChTrans1D2" presStyleIdx="0" presStyleCnt="3"/>
      <dgm:spPr/>
      <dgm:t>
        <a:bodyPr/>
        <a:lstStyle/>
        <a:p>
          <a:endParaRPr lang="pl-PL"/>
        </a:p>
      </dgm:t>
    </dgm:pt>
    <dgm:pt modelId="{905C32C0-84B7-4515-91D2-CA2DF772707F}" type="pres">
      <dgm:prSet presAssocID="{5CD56847-C0D5-4ADA-B4D5-41394134FF2C}" presName="text0" presStyleLbl="node1" presStyleIdx="1" presStyleCnt="4" custScaleX="263389" custRadScaleRad="142638" custRadScaleInc="-1756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3F41180-E8A6-4969-9103-A1EEB43CD6E9}" type="pres">
      <dgm:prSet presAssocID="{5A27D66B-AD56-489A-AFD1-44FF46123EF1}" presName="Name56" presStyleLbl="parChTrans1D2" presStyleIdx="1" presStyleCnt="3"/>
      <dgm:spPr/>
      <dgm:t>
        <a:bodyPr/>
        <a:lstStyle/>
        <a:p>
          <a:endParaRPr lang="pl-PL"/>
        </a:p>
      </dgm:t>
    </dgm:pt>
    <dgm:pt modelId="{21F17C25-6647-4A36-9623-5D72F8BDF7CF}" type="pres">
      <dgm:prSet presAssocID="{C20C2F0B-796D-43B5-B38A-AEECDE41EA0C}" presName="text0" presStyleLbl="node1" presStyleIdx="2" presStyleCnt="4" custScaleX="320523" custScaleY="277932" custRadScaleRad="138494" custRadScaleInc="-2546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187D40C-757E-459D-8146-116C8F45290B}" type="pres">
      <dgm:prSet presAssocID="{3628E347-5C25-4CEB-9815-CCF93E1B329E}" presName="Name56" presStyleLbl="parChTrans1D2" presStyleIdx="2" presStyleCnt="3"/>
      <dgm:spPr/>
      <dgm:t>
        <a:bodyPr/>
        <a:lstStyle/>
        <a:p>
          <a:endParaRPr lang="pl-PL"/>
        </a:p>
      </dgm:t>
    </dgm:pt>
    <dgm:pt modelId="{10BFCEAA-C7CD-43B3-BB75-F90819E9457D}" type="pres">
      <dgm:prSet presAssocID="{1D8B93B5-815E-4E8D-9C38-AC9FBE0C4DDB}" presName="text0" presStyleLbl="node1" presStyleIdx="3" presStyleCnt="4" custScaleX="263389" custRadScaleRad="65276" custRadScaleInc="-8387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5B6D3F2-1E17-42DE-8C92-411D662D5D7F}" srcId="{B9E4905E-283F-4EC8-B1A3-3CE86808AE14}" destId="{689DA113-72F1-4F5A-BF92-F7729E0DA10E}" srcOrd="0" destOrd="0" parTransId="{E263B8C8-1A55-4424-8D76-C1C8ED036124}" sibTransId="{A85CBAD5-2758-4D49-BAAE-3BCE413578BA}"/>
    <dgm:cxn modelId="{8CBB26E9-C723-48B6-911F-667BBC0FDCB4}" srcId="{3AF69D4D-74AB-4408-97DE-9A1F5862B845}" destId="{06667294-472C-476C-A8B8-06B1F3081235}" srcOrd="0" destOrd="0" parTransId="{43543B44-7112-4ECD-BB7C-3E0E4FEB238F}" sibTransId="{5DCC7526-E257-48D2-A4FF-0D9E8CF4533B}"/>
    <dgm:cxn modelId="{5D6BF75E-C6D0-4DCA-8DF6-2A1FDF1D9FB2}" srcId="{AB24F78B-E8A0-45B1-8D24-7D630D3EDCDC}" destId="{B9E4905E-283F-4EC8-B1A3-3CE86808AE14}" srcOrd="1" destOrd="0" parTransId="{3D86B55C-8832-434C-8670-0ABF74FE516F}" sibTransId="{53F66C40-C740-4A28-867F-00F797874E5D}"/>
    <dgm:cxn modelId="{18DCE6A5-CFD7-477C-9F62-89F2B71D17E5}" srcId="{AB24F78B-E8A0-45B1-8D24-7D630D3EDCDC}" destId="{0088F1BA-CE97-4109-B325-4E5FBB339A5F}" srcOrd="0" destOrd="0" parTransId="{7DCFD99C-5F48-45A6-9C7D-342E310954FF}" sibTransId="{82C559A4-1AE8-4876-8C26-20EB82302EA5}"/>
    <dgm:cxn modelId="{25FDF326-0ECE-4190-8B26-7088BFF4364D}" type="presOf" srcId="{5A27D66B-AD56-489A-AFD1-44FF46123EF1}" destId="{03F41180-E8A6-4969-9103-A1EEB43CD6E9}" srcOrd="0" destOrd="0" presId="urn:microsoft.com/office/officeart/2008/layout/RadialCluster"/>
    <dgm:cxn modelId="{515639C1-01EF-4909-926C-21228681309B}" srcId="{0088F1BA-CE97-4109-B325-4E5FBB339A5F}" destId="{5CD56847-C0D5-4ADA-B4D5-41394134FF2C}" srcOrd="0" destOrd="0" parTransId="{F1FB3E8B-09BC-4F59-9EE5-1F64AA056D9B}" sibTransId="{6990C304-60BD-416A-A6A2-1A7575738BA8}"/>
    <dgm:cxn modelId="{03F380CF-3151-43CB-A9DC-FAC6A166ACBE}" type="presOf" srcId="{C20C2F0B-796D-43B5-B38A-AEECDE41EA0C}" destId="{21F17C25-6647-4A36-9623-5D72F8BDF7CF}" srcOrd="0" destOrd="0" presId="urn:microsoft.com/office/officeart/2008/layout/RadialCluster"/>
    <dgm:cxn modelId="{E741F31E-8577-48D0-9E05-E7138C9BD815}" type="presOf" srcId="{5CD56847-C0D5-4ADA-B4D5-41394134FF2C}" destId="{905C32C0-84B7-4515-91D2-CA2DF772707F}" srcOrd="0" destOrd="0" presId="urn:microsoft.com/office/officeart/2008/layout/RadialCluster"/>
    <dgm:cxn modelId="{C6096CB2-EE2B-4948-BB3B-36DC9105C612}" srcId="{B9E4905E-283F-4EC8-B1A3-3CE86808AE14}" destId="{52CDEBA3-DBF1-4120-B9A1-14EF70897B6D}" srcOrd="1" destOrd="0" parTransId="{CD3BFF84-6C79-478F-9C1D-F2A3C0893119}" sibTransId="{FB11A3F5-5339-4FC7-B64F-CF68C1A53150}"/>
    <dgm:cxn modelId="{E65A60C4-47D3-4DE7-A375-FE09566B55D7}" type="presOf" srcId="{1D8B93B5-815E-4E8D-9C38-AC9FBE0C4DDB}" destId="{10BFCEAA-C7CD-43B3-BB75-F90819E9457D}" srcOrd="0" destOrd="0" presId="urn:microsoft.com/office/officeart/2008/layout/RadialCluster"/>
    <dgm:cxn modelId="{D4F88185-978B-4EEA-A4E4-F02768EF1490}" srcId="{3AF69D4D-74AB-4408-97DE-9A1F5862B845}" destId="{DAA813D8-F738-45AE-AD9C-25FA09BED71E}" srcOrd="1" destOrd="0" parTransId="{EC845DD6-6026-4E10-AFFA-FA1A59C2A4F7}" sibTransId="{34E708E4-2170-43B7-B728-C10083F2299D}"/>
    <dgm:cxn modelId="{EAC03EB1-D122-4B66-ACC6-13350D300E9A}" type="presOf" srcId="{AB24F78B-E8A0-45B1-8D24-7D630D3EDCDC}" destId="{541B3E9E-9B63-495C-9621-CEF3643710FE}" srcOrd="0" destOrd="0" presId="urn:microsoft.com/office/officeart/2008/layout/RadialCluster"/>
    <dgm:cxn modelId="{F2F11A7E-D6E7-4C9F-89D3-A6343BF9EE49}" type="presOf" srcId="{0088F1BA-CE97-4109-B325-4E5FBB339A5F}" destId="{C45E035D-A0F7-42D2-B5E8-BB797788609E}" srcOrd="0" destOrd="0" presId="urn:microsoft.com/office/officeart/2008/layout/RadialCluster"/>
    <dgm:cxn modelId="{7B437FF7-D204-4161-A499-95883916CF8E}" srcId="{0088F1BA-CE97-4109-B325-4E5FBB339A5F}" destId="{C20C2F0B-796D-43B5-B38A-AEECDE41EA0C}" srcOrd="1" destOrd="0" parTransId="{5A27D66B-AD56-489A-AFD1-44FF46123EF1}" sibTransId="{AE3C4413-27C7-462C-A515-CFB59DCF0693}"/>
    <dgm:cxn modelId="{F1CE9D15-B7DD-4A82-897E-BB550706BCF7}" srcId="{0088F1BA-CE97-4109-B325-4E5FBB339A5F}" destId="{1D8B93B5-815E-4E8D-9C38-AC9FBE0C4DDB}" srcOrd="2" destOrd="0" parTransId="{3628E347-5C25-4CEB-9815-CCF93E1B329E}" sibTransId="{5A6EC610-9E07-4621-B152-78C9936E1361}"/>
    <dgm:cxn modelId="{64E89530-A4C2-48C1-AE3B-C7FD27E96626}" type="presOf" srcId="{F1FB3E8B-09BC-4F59-9EE5-1F64AA056D9B}" destId="{DDCB3299-0099-4DAD-8EC9-C74712F78397}" srcOrd="0" destOrd="0" presId="urn:microsoft.com/office/officeart/2008/layout/RadialCluster"/>
    <dgm:cxn modelId="{D329AE97-59C1-4F37-A674-7644952845D0}" type="presOf" srcId="{3628E347-5C25-4CEB-9815-CCF93E1B329E}" destId="{8187D40C-757E-459D-8146-116C8F45290B}" srcOrd="0" destOrd="0" presId="urn:microsoft.com/office/officeart/2008/layout/RadialCluster"/>
    <dgm:cxn modelId="{F5BB5E69-9225-48F9-B8C9-45F3305BD27D}" srcId="{AB24F78B-E8A0-45B1-8D24-7D630D3EDCDC}" destId="{3AF69D4D-74AB-4408-97DE-9A1F5862B845}" srcOrd="2" destOrd="0" parTransId="{5E95986D-3081-4DCB-B7AC-134261115026}" sibTransId="{313CAD0B-0221-40A9-B790-2475277256D5}"/>
    <dgm:cxn modelId="{6BAAD13F-E7DB-409B-BE3A-E3F0D3B60744}" type="presParOf" srcId="{541B3E9E-9B63-495C-9621-CEF3643710FE}" destId="{47FB0181-FB93-460D-B997-7F4D949719FC}" srcOrd="0" destOrd="0" presId="urn:microsoft.com/office/officeart/2008/layout/RadialCluster"/>
    <dgm:cxn modelId="{DCDA70F4-CC33-4B4A-A1C3-4E3E26F4D045}" type="presParOf" srcId="{47FB0181-FB93-460D-B997-7F4D949719FC}" destId="{C45E035D-A0F7-42D2-B5E8-BB797788609E}" srcOrd="0" destOrd="0" presId="urn:microsoft.com/office/officeart/2008/layout/RadialCluster"/>
    <dgm:cxn modelId="{B415526E-6E60-4A14-8C98-F7999007D90A}" type="presParOf" srcId="{47FB0181-FB93-460D-B997-7F4D949719FC}" destId="{DDCB3299-0099-4DAD-8EC9-C74712F78397}" srcOrd="1" destOrd="0" presId="urn:microsoft.com/office/officeart/2008/layout/RadialCluster"/>
    <dgm:cxn modelId="{A31AFCB5-62EC-41E2-A6D6-629D0A88FBA2}" type="presParOf" srcId="{47FB0181-FB93-460D-B997-7F4D949719FC}" destId="{905C32C0-84B7-4515-91D2-CA2DF772707F}" srcOrd="2" destOrd="0" presId="urn:microsoft.com/office/officeart/2008/layout/RadialCluster"/>
    <dgm:cxn modelId="{71DA9560-6CEA-43E3-A044-BBA8122DD0B2}" type="presParOf" srcId="{47FB0181-FB93-460D-B997-7F4D949719FC}" destId="{03F41180-E8A6-4969-9103-A1EEB43CD6E9}" srcOrd="3" destOrd="0" presId="urn:microsoft.com/office/officeart/2008/layout/RadialCluster"/>
    <dgm:cxn modelId="{5E4BD0D4-4C4A-4EBE-B2AF-DA03F0C247FF}" type="presParOf" srcId="{47FB0181-FB93-460D-B997-7F4D949719FC}" destId="{21F17C25-6647-4A36-9623-5D72F8BDF7CF}" srcOrd="4" destOrd="0" presId="urn:microsoft.com/office/officeart/2008/layout/RadialCluster"/>
    <dgm:cxn modelId="{420EC820-9059-4696-9F6D-DED9AD271611}" type="presParOf" srcId="{47FB0181-FB93-460D-B997-7F4D949719FC}" destId="{8187D40C-757E-459D-8146-116C8F45290B}" srcOrd="5" destOrd="0" presId="urn:microsoft.com/office/officeart/2008/layout/RadialCluster"/>
    <dgm:cxn modelId="{60ADD0F5-E065-4CD2-9032-63E43589FA1D}" type="presParOf" srcId="{47FB0181-FB93-460D-B997-7F4D949719FC}" destId="{10BFCEAA-C7CD-43B3-BB75-F90819E9457D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477E007-40D5-4FF3-A7DD-C69FF7DA0A83}" type="doc">
      <dgm:prSet loTypeId="urn:microsoft.com/office/officeart/2008/layout/Lin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l-PL"/>
        </a:p>
      </dgm:t>
    </dgm:pt>
    <dgm:pt modelId="{05303712-1A5A-4641-B4D5-FCE893A9E7BE}">
      <dgm:prSet phldrT="[Tekst]" custT="1"/>
      <dgm:spPr/>
      <dgm:t>
        <a:bodyPr/>
        <a:lstStyle/>
        <a:p>
          <a:r>
            <a:rPr lang="pl-PL" sz="2600" b="1" dirty="0" smtClean="0">
              <a:solidFill>
                <a:srgbClr val="1A629D"/>
              </a:solidFill>
            </a:rPr>
            <a:t>Jakie usługi?</a:t>
          </a:r>
        </a:p>
        <a:p>
          <a:endParaRPr lang="pl-PL" sz="3400" b="1" dirty="0" smtClean="0">
            <a:solidFill>
              <a:srgbClr val="1A629D"/>
            </a:solidFill>
          </a:endParaRPr>
        </a:p>
        <a:p>
          <a:endParaRPr lang="pl-PL" sz="3000" dirty="0"/>
        </a:p>
      </dgm:t>
    </dgm:pt>
    <dgm:pt modelId="{602DF18D-0685-4853-902D-2DA5F82C7CA2}" type="parTrans" cxnId="{85A2BCA5-5A88-4F55-A31C-AB242FE998E0}">
      <dgm:prSet/>
      <dgm:spPr/>
      <dgm:t>
        <a:bodyPr/>
        <a:lstStyle/>
        <a:p>
          <a:endParaRPr lang="pl-PL"/>
        </a:p>
      </dgm:t>
    </dgm:pt>
    <dgm:pt modelId="{84BA4D68-1A75-4221-8CF3-E6EA132990D6}" type="sibTrans" cxnId="{85A2BCA5-5A88-4F55-A31C-AB242FE998E0}">
      <dgm:prSet/>
      <dgm:spPr/>
      <dgm:t>
        <a:bodyPr/>
        <a:lstStyle/>
        <a:p>
          <a:endParaRPr lang="pl-PL"/>
        </a:p>
      </dgm:t>
    </dgm:pt>
    <dgm:pt modelId="{C6152344-0133-4B75-9492-FE4739127952}">
      <dgm:prSet phldrT="[Tekst]" custT="1"/>
      <dgm:spPr/>
      <dgm:t>
        <a:bodyPr anchor="ctr"/>
        <a:lstStyle/>
        <a:p>
          <a:r>
            <a:rPr lang="pl-PL" sz="2000" dirty="0" smtClean="0">
              <a:solidFill>
                <a:srgbClr val="1A629D"/>
              </a:solidFill>
            </a:rPr>
            <a:t>Usługi pośrednictwa między posiadaczami danych a potencjalnymi użytkownikami danych</a:t>
          </a:r>
          <a:endParaRPr lang="pl-PL" sz="2000" dirty="0"/>
        </a:p>
      </dgm:t>
    </dgm:pt>
    <dgm:pt modelId="{CC769CFE-B234-48CC-BC83-6B8876810435}" type="parTrans" cxnId="{B9F7005B-5455-4F1E-8015-F9FC478A5B67}">
      <dgm:prSet/>
      <dgm:spPr/>
      <dgm:t>
        <a:bodyPr/>
        <a:lstStyle/>
        <a:p>
          <a:endParaRPr lang="pl-PL"/>
        </a:p>
      </dgm:t>
    </dgm:pt>
    <dgm:pt modelId="{60D5047C-2264-442A-B9FF-5125B37E15C4}" type="sibTrans" cxnId="{B9F7005B-5455-4F1E-8015-F9FC478A5B67}">
      <dgm:prSet/>
      <dgm:spPr/>
      <dgm:t>
        <a:bodyPr/>
        <a:lstStyle/>
        <a:p>
          <a:endParaRPr lang="pl-PL"/>
        </a:p>
      </dgm:t>
    </dgm:pt>
    <dgm:pt modelId="{4DF7C65B-B9E4-4391-8B32-6C060F2E736E}">
      <dgm:prSet phldrT="[Tekst]" custT="1"/>
      <dgm:spPr/>
      <dgm:t>
        <a:bodyPr anchor="ctr"/>
        <a:lstStyle/>
        <a:p>
          <a:pPr algn="just"/>
          <a:r>
            <a:rPr lang="pl-PL" sz="2000" dirty="0" smtClean="0">
              <a:solidFill>
                <a:srgbClr val="1A629D"/>
              </a:solidFill>
            </a:rPr>
            <a:t>Usługi pośrednictwa między osobami, których dane dotyczą, zamierzającymi udostępnić swoje dane osobowe lub osobami fizycznymi zamierzającymi udostępnić dane nieosobowe a potencjalnymi użytkownikami danych</a:t>
          </a:r>
          <a:endParaRPr lang="pl-PL" sz="2000" dirty="0"/>
        </a:p>
      </dgm:t>
    </dgm:pt>
    <dgm:pt modelId="{D870B48F-48CA-4A45-ABEF-6AC5BD18080C}" type="parTrans" cxnId="{C4C01A8A-C9EC-493B-A0EE-12BEB0198583}">
      <dgm:prSet/>
      <dgm:spPr/>
      <dgm:t>
        <a:bodyPr/>
        <a:lstStyle/>
        <a:p>
          <a:endParaRPr lang="pl-PL"/>
        </a:p>
      </dgm:t>
    </dgm:pt>
    <dgm:pt modelId="{E47856C3-F4DD-4C56-82FC-7A2FE385A9F9}" type="sibTrans" cxnId="{C4C01A8A-C9EC-493B-A0EE-12BEB0198583}">
      <dgm:prSet/>
      <dgm:spPr/>
      <dgm:t>
        <a:bodyPr/>
        <a:lstStyle/>
        <a:p>
          <a:endParaRPr lang="pl-PL"/>
        </a:p>
      </dgm:t>
    </dgm:pt>
    <dgm:pt modelId="{D7BDEA9F-836A-4082-929F-BE87778885B5}">
      <dgm:prSet phldrT="[Tekst]" custT="1"/>
      <dgm:spPr/>
      <dgm:t>
        <a:bodyPr anchor="ctr"/>
        <a:lstStyle/>
        <a:p>
          <a:r>
            <a:rPr lang="pl-PL" sz="2000" dirty="0" smtClean="0">
              <a:solidFill>
                <a:srgbClr val="1A629D"/>
              </a:solidFill>
            </a:rPr>
            <a:t>Usługi świadczone przez spółdzielnie danych</a:t>
          </a:r>
          <a:endParaRPr lang="pl-PL" sz="2000" dirty="0"/>
        </a:p>
      </dgm:t>
    </dgm:pt>
    <dgm:pt modelId="{399EDA38-0E32-4D84-B71F-4C7626C5A01D}" type="parTrans" cxnId="{F802FA66-3708-42D8-937B-AFADC3EC25BA}">
      <dgm:prSet/>
      <dgm:spPr/>
      <dgm:t>
        <a:bodyPr/>
        <a:lstStyle/>
        <a:p>
          <a:endParaRPr lang="pl-PL"/>
        </a:p>
      </dgm:t>
    </dgm:pt>
    <dgm:pt modelId="{4351B70D-A710-4B2D-8AC6-90B4EE5E71A3}" type="sibTrans" cxnId="{F802FA66-3708-42D8-937B-AFADC3EC25BA}">
      <dgm:prSet/>
      <dgm:spPr/>
      <dgm:t>
        <a:bodyPr/>
        <a:lstStyle/>
        <a:p>
          <a:endParaRPr lang="pl-PL"/>
        </a:p>
      </dgm:t>
    </dgm:pt>
    <dgm:pt modelId="{EEEBEA6C-8AAB-49FD-B920-46FC62E32F18}" type="pres">
      <dgm:prSet presAssocID="{C477E007-40D5-4FF3-A7DD-C69FF7DA0A8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DA389362-11BD-462B-ADDF-624B446C6355}" type="pres">
      <dgm:prSet presAssocID="{05303712-1A5A-4641-B4D5-FCE893A9E7BE}" presName="thickLine" presStyleLbl="alignNode1" presStyleIdx="0" presStyleCnt="1"/>
      <dgm:spPr/>
    </dgm:pt>
    <dgm:pt modelId="{84D9F776-F273-4131-9ABA-FCAEF5D4EADE}" type="pres">
      <dgm:prSet presAssocID="{05303712-1A5A-4641-B4D5-FCE893A9E7BE}" presName="horz1" presStyleCnt="0"/>
      <dgm:spPr/>
    </dgm:pt>
    <dgm:pt modelId="{05B8FBBE-2A5F-4FD1-8F29-425C1DD6CD33}" type="pres">
      <dgm:prSet presAssocID="{05303712-1A5A-4641-B4D5-FCE893A9E7BE}" presName="tx1" presStyleLbl="revTx" presStyleIdx="0" presStyleCnt="4"/>
      <dgm:spPr/>
      <dgm:t>
        <a:bodyPr/>
        <a:lstStyle/>
        <a:p>
          <a:endParaRPr lang="pl-PL"/>
        </a:p>
      </dgm:t>
    </dgm:pt>
    <dgm:pt modelId="{FCA31030-01C1-49AD-95C8-7E6025824CD7}" type="pres">
      <dgm:prSet presAssocID="{05303712-1A5A-4641-B4D5-FCE893A9E7BE}" presName="vert1" presStyleCnt="0"/>
      <dgm:spPr/>
    </dgm:pt>
    <dgm:pt modelId="{7688272D-829F-45C6-A112-1D64F3EDAC86}" type="pres">
      <dgm:prSet presAssocID="{C6152344-0133-4B75-9492-FE4739127952}" presName="vertSpace2a" presStyleCnt="0"/>
      <dgm:spPr/>
    </dgm:pt>
    <dgm:pt modelId="{A8004997-AEFD-4147-BF6D-512B31179055}" type="pres">
      <dgm:prSet presAssocID="{C6152344-0133-4B75-9492-FE4739127952}" presName="horz2" presStyleCnt="0"/>
      <dgm:spPr/>
    </dgm:pt>
    <dgm:pt modelId="{683358D5-385E-4F00-87F8-F76ED33AA8FE}" type="pres">
      <dgm:prSet presAssocID="{C6152344-0133-4B75-9492-FE4739127952}" presName="horzSpace2" presStyleCnt="0"/>
      <dgm:spPr/>
    </dgm:pt>
    <dgm:pt modelId="{391DC347-709F-443F-8067-24E5535FD63A}" type="pres">
      <dgm:prSet presAssocID="{C6152344-0133-4B75-9492-FE4739127952}" presName="tx2" presStyleLbl="revTx" presStyleIdx="1" presStyleCnt="4" custScaleY="37398" custLinFactNeighborX="431" custLinFactNeighborY="-5054"/>
      <dgm:spPr/>
      <dgm:t>
        <a:bodyPr/>
        <a:lstStyle/>
        <a:p>
          <a:endParaRPr lang="pl-PL"/>
        </a:p>
      </dgm:t>
    </dgm:pt>
    <dgm:pt modelId="{5936FBAE-A061-4DAE-831B-C456F7F11182}" type="pres">
      <dgm:prSet presAssocID="{C6152344-0133-4B75-9492-FE4739127952}" presName="vert2" presStyleCnt="0"/>
      <dgm:spPr/>
    </dgm:pt>
    <dgm:pt modelId="{C3EA8CC2-7AEA-4A59-9202-4F03E39D3167}" type="pres">
      <dgm:prSet presAssocID="{C6152344-0133-4B75-9492-FE4739127952}" presName="thinLine2b" presStyleLbl="callout" presStyleIdx="0" presStyleCnt="3"/>
      <dgm:spPr/>
    </dgm:pt>
    <dgm:pt modelId="{964EBEB1-F0C8-44BB-AD92-7ABB66922C7A}" type="pres">
      <dgm:prSet presAssocID="{C6152344-0133-4B75-9492-FE4739127952}" presName="vertSpace2b" presStyleCnt="0"/>
      <dgm:spPr/>
    </dgm:pt>
    <dgm:pt modelId="{C466F7C4-6E0D-4E9A-8534-149837DCB05C}" type="pres">
      <dgm:prSet presAssocID="{4DF7C65B-B9E4-4391-8B32-6C060F2E736E}" presName="horz2" presStyleCnt="0"/>
      <dgm:spPr/>
    </dgm:pt>
    <dgm:pt modelId="{26FDD50F-FFF3-4310-BD04-0712C8F94A34}" type="pres">
      <dgm:prSet presAssocID="{4DF7C65B-B9E4-4391-8B32-6C060F2E736E}" presName="horzSpace2" presStyleCnt="0"/>
      <dgm:spPr/>
    </dgm:pt>
    <dgm:pt modelId="{DEF1C2F4-8B60-45FD-8BA8-6B1EEB38B68F}" type="pres">
      <dgm:prSet presAssocID="{4DF7C65B-B9E4-4391-8B32-6C060F2E736E}" presName="tx2" presStyleLbl="revTx" presStyleIdx="2" presStyleCnt="4" custScaleY="37398" custLinFactNeighborX="431" custLinFactNeighborY="-5054"/>
      <dgm:spPr/>
      <dgm:t>
        <a:bodyPr/>
        <a:lstStyle/>
        <a:p>
          <a:endParaRPr lang="pl-PL"/>
        </a:p>
      </dgm:t>
    </dgm:pt>
    <dgm:pt modelId="{7CF31B76-8ADF-47E9-B059-03D374003E8A}" type="pres">
      <dgm:prSet presAssocID="{4DF7C65B-B9E4-4391-8B32-6C060F2E736E}" presName="vert2" presStyleCnt="0"/>
      <dgm:spPr/>
    </dgm:pt>
    <dgm:pt modelId="{1AF168D8-C243-4C60-BE4C-41146BC81062}" type="pres">
      <dgm:prSet presAssocID="{4DF7C65B-B9E4-4391-8B32-6C060F2E736E}" presName="thinLine2b" presStyleLbl="callout" presStyleIdx="1" presStyleCnt="3"/>
      <dgm:spPr/>
    </dgm:pt>
    <dgm:pt modelId="{9E9A43BC-9301-4B2C-A5F2-E28A99EF8946}" type="pres">
      <dgm:prSet presAssocID="{4DF7C65B-B9E4-4391-8B32-6C060F2E736E}" presName="vertSpace2b" presStyleCnt="0"/>
      <dgm:spPr/>
    </dgm:pt>
    <dgm:pt modelId="{959F6661-8E72-46B0-A4BD-D975003E305A}" type="pres">
      <dgm:prSet presAssocID="{D7BDEA9F-836A-4082-929F-BE87778885B5}" presName="horz2" presStyleCnt="0"/>
      <dgm:spPr/>
    </dgm:pt>
    <dgm:pt modelId="{C3566662-D828-4611-A7AD-04D10F596CDA}" type="pres">
      <dgm:prSet presAssocID="{D7BDEA9F-836A-4082-929F-BE87778885B5}" presName="horzSpace2" presStyleCnt="0"/>
      <dgm:spPr/>
    </dgm:pt>
    <dgm:pt modelId="{9BCC7AB1-6B42-4771-928D-E1A66D6DFE24}" type="pres">
      <dgm:prSet presAssocID="{D7BDEA9F-836A-4082-929F-BE87778885B5}" presName="tx2" presStyleLbl="revTx" presStyleIdx="3" presStyleCnt="4" custScaleY="37398" custLinFactNeighborX="431" custLinFactNeighborY="-5054"/>
      <dgm:spPr/>
      <dgm:t>
        <a:bodyPr/>
        <a:lstStyle/>
        <a:p>
          <a:endParaRPr lang="pl-PL"/>
        </a:p>
      </dgm:t>
    </dgm:pt>
    <dgm:pt modelId="{DD9E8FF6-D715-4E44-B04A-9F8AC100D901}" type="pres">
      <dgm:prSet presAssocID="{D7BDEA9F-836A-4082-929F-BE87778885B5}" presName="vert2" presStyleCnt="0"/>
      <dgm:spPr/>
    </dgm:pt>
    <dgm:pt modelId="{441463A8-6F8C-42AC-B0B5-F872A1003187}" type="pres">
      <dgm:prSet presAssocID="{D7BDEA9F-836A-4082-929F-BE87778885B5}" presName="thinLine2b" presStyleLbl="callout" presStyleIdx="2" presStyleCnt="3"/>
      <dgm:spPr/>
    </dgm:pt>
    <dgm:pt modelId="{3723C154-5D0F-45FC-A901-8FEB1E877F6D}" type="pres">
      <dgm:prSet presAssocID="{D7BDEA9F-836A-4082-929F-BE87778885B5}" presName="vertSpace2b" presStyleCnt="0"/>
      <dgm:spPr/>
    </dgm:pt>
  </dgm:ptLst>
  <dgm:cxnLst>
    <dgm:cxn modelId="{51C50FC0-0D14-4F48-84CB-D5D3F3695EAD}" type="presOf" srcId="{4DF7C65B-B9E4-4391-8B32-6C060F2E736E}" destId="{DEF1C2F4-8B60-45FD-8BA8-6B1EEB38B68F}" srcOrd="0" destOrd="0" presId="urn:microsoft.com/office/officeart/2008/layout/LinedList"/>
    <dgm:cxn modelId="{8EDEF23C-911B-410B-8FEB-BAAC67510BE3}" type="presOf" srcId="{C6152344-0133-4B75-9492-FE4739127952}" destId="{391DC347-709F-443F-8067-24E5535FD63A}" srcOrd="0" destOrd="0" presId="urn:microsoft.com/office/officeart/2008/layout/LinedList"/>
    <dgm:cxn modelId="{A85E94BC-7D5D-4713-A0BA-7E5436E19F85}" type="presOf" srcId="{C477E007-40D5-4FF3-A7DD-C69FF7DA0A83}" destId="{EEEBEA6C-8AAB-49FD-B920-46FC62E32F18}" srcOrd="0" destOrd="0" presId="urn:microsoft.com/office/officeart/2008/layout/LinedList"/>
    <dgm:cxn modelId="{F802FA66-3708-42D8-937B-AFADC3EC25BA}" srcId="{05303712-1A5A-4641-B4D5-FCE893A9E7BE}" destId="{D7BDEA9F-836A-4082-929F-BE87778885B5}" srcOrd="2" destOrd="0" parTransId="{399EDA38-0E32-4D84-B71F-4C7626C5A01D}" sibTransId="{4351B70D-A710-4B2D-8AC6-90B4EE5E71A3}"/>
    <dgm:cxn modelId="{85A2BCA5-5A88-4F55-A31C-AB242FE998E0}" srcId="{C477E007-40D5-4FF3-A7DD-C69FF7DA0A83}" destId="{05303712-1A5A-4641-B4D5-FCE893A9E7BE}" srcOrd="0" destOrd="0" parTransId="{602DF18D-0685-4853-902D-2DA5F82C7CA2}" sibTransId="{84BA4D68-1A75-4221-8CF3-E6EA132990D6}"/>
    <dgm:cxn modelId="{27AC9FA3-6DA4-487D-B667-89FE29EE129C}" type="presOf" srcId="{D7BDEA9F-836A-4082-929F-BE87778885B5}" destId="{9BCC7AB1-6B42-4771-928D-E1A66D6DFE24}" srcOrd="0" destOrd="0" presId="urn:microsoft.com/office/officeart/2008/layout/LinedList"/>
    <dgm:cxn modelId="{15C95B24-B25E-405F-8090-2974F2A2B015}" type="presOf" srcId="{05303712-1A5A-4641-B4D5-FCE893A9E7BE}" destId="{05B8FBBE-2A5F-4FD1-8F29-425C1DD6CD33}" srcOrd="0" destOrd="0" presId="urn:microsoft.com/office/officeart/2008/layout/LinedList"/>
    <dgm:cxn modelId="{B9F7005B-5455-4F1E-8015-F9FC478A5B67}" srcId="{05303712-1A5A-4641-B4D5-FCE893A9E7BE}" destId="{C6152344-0133-4B75-9492-FE4739127952}" srcOrd="0" destOrd="0" parTransId="{CC769CFE-B234-48CC-BC83-6B8876810435}" sibTransId="{60D5047C-2264-442A-B9FF-5125B37E15C4}"/>
    <dgm:cxn modelId="{C4C01A8A-C9EC-493B-A0EE-12BEB0198583}" srcId="{05303712-1A5A-4641-B4D5-FCE893A9E7BE}" destId="{4DF7C65B-B9E4-4391-8B32-6C060F2E736E}" srcOrd="1" destOrd="0" parTransId="{D870B48F-48CA-4A45-ABEF-6AC5BD18080C}" sibTransId="{E47856C3-F4DD-4C56-82FC-7A2FE385A9F9}"/>
    <dgm:cxn modelId="{75ADFEB6-B737-4518-9805-A2F6F725E7E2}" type="presParOf" srcId="{EEEBEA6C-8AAB-49FD-B920-46FC62E32F18}" destId="{DA389362-11BD-462B-ADDF-624B446C6355}" srcOrd="0" destOrd="0" presId="urn:microsoft.com/office/officeart/2008/layout/LinedList"/>
    <dgm:cxn modelId="{DEA52648-168C-492D-B16E-75D63B79F03A}" type="presParOf" srcId="{EEEBEA6C-8AAB-49FD-B920-46FC62E32F18}" destId="{84D9F776-F273-4131-9ABA-FCAEF5D4EADE}" srcOrd="1" destOrd="0" presId="urn:microsoft.com/office/officeart/2008/layout/LinedList"/>
    <dgm:cxn modelId="{72297975-9F3A-4DDF-9CF7-CABDD9E17DA7}" type="presParOf" srcId="{84D9F776-F273-4131-9ABA-FCAEF5D4EADE}" destId="{05B8FBBE-2A5F-4FD1-8F29-425C1DD6CD33}" srcOrd="0" destOrd="0" presId="urn:microsoft.com/office/officeart/2008/layout/LinedList"/>
    <dgm:cxn modelId="{3B6B8276-51E2-43BF-8FF8-15B1D12DD446}" type="presParOf" srcId="{84D9F776-F273-4131-9ABA-FCAEF5D4EADE}" destId="{FCA31030-01C1-49AD-95C8-7E6025824CD7}" srcOrd="1" destOrd="0" presId="urn:microsoft.com/office/officeart/2008/layout/LinedList"/>
    <dgm:cxn modelId="{3587F99F-E7C4-450C-9FA3-5B6630C902A1}" type="presParOf" srcId="{FCA31030-01C1-49AD-95C8-7E6025824CD7}" destId="{7688272D-829F-45C6-A112-1D64F3EDAC86}" srcOrd="0" destOrd="0" presId="urn:microsoft.com/office/officeart/2008/layout/LinedList"/>
    <dgm:cxn modelId="{CA81D763-B788-4853-B0FF-217E373281E7}" type="presParOf" srcId="{FCA31030-01C1-49AD-95C8-7E6025824CD7}" destId="{A8004997-AEFD-4147-BF6D-512B31179055}" srcOrd="1" destOrd="0" presId="urn:microsoft.com/office/officeart/2008/layout/LinedList"/>
    <dgm:cxn modelId="{4654E85A-241C-4A6E-8528-27E6C8B655A9}" type="presParOf" srcId="{A8004997-AEFD-4147-BF6D-512B31179055}" destId="{683358D5-385E-4F00-87F8-F76ED33AA8FE}" srcOrd="0" destOrd="0" presId="urn:microsoft.com/office/officeart/2008/layout/LinedList"/>
    <dgm:cxn modelId="{11546D83-C276-40ED-86BB-D911055299C7}" type="presParOf" srcId="{A8004997-AEFD-4147-BF6D-512B31179055}" destId="{391DC347-709F-443F-8067-24E5535FD63A}" srcOrd="1" destOrd="0" presId="urn:microsoft.com/office/officeart/2008/layout/LinedList"/>
    <dgm:cxn modelId="{94339F2A-CF47-4075-9A0C-2C9429881A8A}" type="presParOf" srcId="{A8004997-AEFD-4147-BF6D-512B31179055}" destId="{5936FBAE-A061-4DAE-831B-C456F7F11182}" srcOrd="2" destOrd="0" presId="urn:microsoft.com/office/officeart/2008/layout/LinedList"/>
    <dgm:cxn modelId="{585EA8C0-E3B5-4B09-A525-71FD77B949A0}" type="presParOf" srcId="{FCA31030-01C1-49AD-95C8-7E6025824CD7}" destId="{C3EA8CC2-7AEA-4A59-9202-4F03E39D3167}" srcOrd="2" destOrd="0" presId="urn:microsoft.com/office/officeart/2008/layout/LinedList"/>
    <dgm:cxn modelId="{8B493B63-8FA9-4A5A-B2D9-B2FB7CAF235C}" type="presParOf" srcId="{FCA31030-01C1-49AD-95C8-7E6025824CD7}" destId="{964EBEB1-F0C8-44BB-AD92-7ABB66922C7A}" srcOrd="3" destOrd="0" presId="urn:microsoft.com/office/officeart/2008/layout/LinedList"/>
    <dgm:cxn modelId="{CF476A0B-840F-4C39-8D75-4CD037E1E20A}" type="presParOf" srcId="{FCA31030-01C1-49AD-95C8-7E6025824CD7}" destId="{C466F7C4-6E0D-4E9A-8534-149837DCB05C}" srcOrd="4" destOrd="0" presId="urn:microsoft.com/office/officeart/2008/layout/LinedList"/>
    <dgm:cxn modelId="{20BDC6B3-EF35-49E9-9E3D-9EA507CE8E7D}" type="presParOf" srcId="{C466F7C4-6E0D-4E9A-8534-149837DCB05C}" destId="{26FDD50F-FFF3-4310-BD04-0712C8F94A34}" srcOrd="0" destOrd="0" presId="urn:microsoft.com/office/officeart/2008/layout/LinedList"/>
    <dgm:cxn modelId="{A95A2A5E-20A9-437C-9696-1FF268B68D70}" type="presParOf" srcId="{C466F7C4-6E0D-4E9A-8534-149837DCB05C}" destId="{DEF1C2F4-8B60-45FD-8BA8-6B1EEB38B68F}" srcOrd="1" destOrd="0" presId="urn:microsoft.com/office/officeart/2008/layout/LinedList"/>
    <dgm:cxn modelId="{C8B30904-AF24-4B50-8DEA-186CBBAE6D56}" type="presParOf" srcId="{C466F7C4-6E0D-4E9A-8534-149837DCB05C}" destId="{7CF31B76-8ADF-47E9-B059-03D374003E8A}" srcOrd="2" destOrd="0" presId="urn:microsoft.com/office/officeart/2008/layout/LinedList"/>
    <dgm:cxn modelId="{14E9F14C-5274-4499-944F-A3DB74B1ECDF}" type="presParOf" srcId="{FCA31030-01C1-49AD-95C8-7E6025824CD7}" destId="{1AF168D8-C243-4C60-BE4C-41146BC81062}" srcOrd="5" destOrd="0" presId="urn:microsoft.com/office/officeart/2008/layout/LinedList"/>
    <dgm:cxn modelId="{916288D9-BFB2-4A6D-99E0-94B4AF4410D7}" type="presParOf" srcId="{FCA31030-01C1-49AD-95C8-7E6025824CD7}" destId="{9E9A43BC-9301-4B2C-A5F2-E28A99EF8946}" srcOrd="6" destOrd="0" presId="urn:microsoft.com/office/officeart/2008/layout/LinedList"/>
    <dgm:cxn modelId="{CF5FBCE8-4C98-4838-A86F-C706AE9E2562}" type="presParOf" srcId="{FCA31030-01C1-49AD-95C8-7E6025824CD7}" destId="{959F6661-8E72-46B0-A4BD-D975003E305A}" srcOrd="7" destOrd="0" presId="urn:microsoft.com/office/officeart/2008/layout/LinedList"/>
    <dgm:cxn modelId="{D680BE84-C1C4-4B6F-876D-948F26EB3EA9}" type="presParOf" srcId="{959F6661-8E72-46B0-A4BD-D975003E305A}" destId="{C3566662-D828-4611-A7AD-04D10F596CDA}" srcOrd="0" destOrd="0" presId="urn:microsoft.com/office/officeart/2008/layout/LinedList"/>
    <dgm:cxn modelId="{A646A4F2-CEE9-4A28-8A59-BCEBD743A966}" type="presParOf" srcId="{959F6661-8E72-46B0-A4BD-D975003E305A}" destId="{9BCC7AB1-6B42-4771-928D-E1A66D6DFE24}" srcOrd="1" destOrd="0" presId="urn:microsoft.com/office/officeart/2008/layout/LinedList"/>
    <dgm:cxn modelId="{B678D273-C8F1-4532-A292-BAC7174A3EE4}" type="presParOf" srcId="{959F6661-8E72-46B0-A4BD-D975003E305A}" destId="{DD9E8FF6-D715-4E44-B04A-9F8AC100D901}" srcOrd="2" destOrd="0" presId="urn:microsoft.com/office/officeart/2008/layout/LinedList"/>
    <dgm:cxn modelId="{41697650-EF9D-4291-A5E3-1041A66FE041}" type="presParOf" srcId="{FCA31030-01C1-49AD-95C8-7E6025824CD7}" destId="{441463A8-6F8C-42AC-B0B5-F872A1003187}" srcOrd="8" destOrd="0" presId="urn:microsoft.com/office/officeart/2008/layout/LinedList"/>
    <dgm:cxn modelId="{A9E05A44-36E3-4AFA-8F37-EF3D7290B3CB}" type="presParOf" srcId="{FCA31030-01C1-49AD-95C8-7E6025824CD7}" destId="{3723C154-5D0F-45FC-A901-8FEB1E877F6D}" srcOrd="9" destOrd="0" presId="urn:microsoft.com/office/officeart/2008/layout/LinedList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1EC861C-1284-4B6E-8575-4F5513BDB7BD}" type="doc">
      <dgm:prSet loTypeId="urn:microsoft.com/office/officeart/2005/8/layout/defaul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l-PL"/>
        </a:p>
      </dgm:t>
    </dgm:pt>
    <dgm:pt modelId="{C4588602-B075-4315-AAC3-C1AE33756540}">
      <dgm:prSet phldrT="[Tekst]"/>
      <dgm:spPr/>
      <dgm:t>
        <a:bodyPr/>
        <a:lstStyle/>
        <a:p>
          <a:r>
            <a:rPr lang="pl-PL" b="1" dirty="0" smtClean="0">
              <a:solidFill>
                <a:srgbClr val="1A629D"/>
              </a:solidFill>
            </a:rPr>
            <a:t>Zgłoszenie usług pośrednictwa danych </a:t>
          </a:r>
          <a:endParaRPr lang="pl-PL" b="1" dirty="0">
            <a:solidFill>
              <a:srgbClr val="1A629D"/>
            </a:solidFill>
          </a:endParaRPr>
        </a:p>
      </dgm:t>
    </dgm:pt>
    <dgm:pt modelId="{EB0DB5D9-7C60-45F7-AF98-87A57FED1A90}" type="parTrans" cxnId="{AFC52521-C1C4-48B9-B1A5-2C9EB245368B}">
      <dgm:prSet/>
      <dgm:spPr/>
      <dgm:t>
        <a:bodyPr/>
        <a:lstStyle/>
        <a:p>
          <a:endParaRPr lang="pl-PL"/>
        </a:p>
      </dgm:t>
    </dgm:pt>
    <dgm:pt modelId="{ABCAB7D1-59A0-4C67-A6F5-85AF3305DF87}" type="sibTrans" cxnId="{AFC52521-C1C4-48B9-B1A5-2C9EB245368B}">
      <dgm:prSet/>
      <dgm:spPr/>
      <dgm:t>
        <a:bodyPr/>
        <a:lstStyle/>
        <a:p>
          <a:endParaRPr lang="pl-PL"/>
        </a:p>
      </dgm:t>
    </dgm:pt>
    <dgm:pt modelId="{BDD46C7A-DBEC-4B64-B870-C14FC0FF5495}">
      <dgm:prSet phldrT="[Tekst]"/>
      <dgm:spPr/>
      <dgm:t>
        <a:bodyPr/>
        <a:lstStyle/>
        <a:p>
          <a:r>
            <a:rPr lang="pl-PL" b="1" dirty="0" smtClean="0">
              <a:solidFill>
                <a:srgbClr val="1A629D"/>
              </a:solidFill>
            </a:rPr>
            <a:t>Warunki świadczenia usług pośrednictwa danych </a:t>
          </a:r>
          <a:endParaRPr lang="pl-PL" b="1" dirty="0">
            <a:solidFill>
              <a:srgbClr val="1A629D"/>
            </a:solidFill>
          </a:endParaRPr>
        </a:p>
      </dgm:t>
    </dgm:pt>
    <dgm:pt modelId="{C40AF290-D101-49A9-B159-AC9DFBF252D8}" type="parTrans" cxnId="{F3EB52BB-5C62-4DDF-AE37-4843537EC803}">
      <dgm:prSet/>
      <dgm:spPr/>
      <dgm:t>
        <a:bodyPr/>
        <a:lstStyle/>
        <a:p>
          <a:endParaRPr lang="pl-PL"/>
        </a:p>
      </dgm:t>
    </dgm:pt>
    <dgm:pt modelId="{09DE9A79-4C75-4D43-BF7A-1240E5DBF15A}" type="sibTrans" cxnId="{F3EB52BB-5C62-4DDF-AE37-4843537EC803}">
      <dgm:prSet/>
      <dgm:spPr/>
      <dgm:t>
        <a:bodyPr/>
        <a:lstStyle/>
        <a:p>
          <a:endParaRPr lang="pl-PL"/>
        </a:p>
      </dgm:t>
    </dgm:pt>
    <dgm:pt modelId="{0141089F-A160-4E07-B3EC-097DEB49708A}">
      <dgm:prSet phldrT="[Tekst]"/>
      <dgm:spPr/>
      <dgm:t>
        <a:bodyPr/>
        <a:lstStyle/>
        <a:p>
          <a:r>
            <a:rPr lang="pl-PL" b="1" dirty="0" smtClean="0">
              <a:solidFill>
                <a:srgbClr val="1A629D"/>
              </a:solidFill>
            </a:rPr>
            <a:t>Monitoring i nadzór </a:t>
          </a:r>
          <a:endParaRPr lang="pl-PL" b="1" dirty="0">
            <a:solidFill>
              <a:srgbClr val="1A629D"/>
            </a:solidFill>
          </a:endParaRPr>
        </a:p>
      </dgm:t>
    </dgm:pt>
    <dgm:pt modelId="{7801EAFA-7E78-4DC1-A18A-C7B32B77EADD}" type="parTrans" cxnId="{A5A0AFCA-8DB1-468F-999D-6BC218D105CD}">
      <dgm:prSet/>
      <dgm:spPr/>
      <dgm:t>
        <a:bodyPr/>
        <a:lstStyle/>
        <a:p>
          <a:endParaRPr lang="pl-PL"/>
        </a:p>
      </dgm:t>
    </dgm:pt>
    <dgm:pt modelId="{D2943F53-ED71-465E-8366-A9F4540889F6}" type="sibTrans" cxnId="{A5A0AFCA-8DB1-468F-999D-6BC218D105CD}">
      <dgm:prSet/>
      <dgm:spPr/>
      <dgm:t>
        <a:bodyPr/>
        <a:lstStyle/>
        <a:p>
          <a:endParaRPr lang="pl-PL"/>
        </a:p>
      </dgm:t>
    </dgm:pt>
    <dgm:pt modelId="{B2FFE31E-E50D-4905-87BB-59D9C476A009}">
      <dgm:prSet phldrT="[Tekst]"/>
      <dgm:spPr/>
      <dgm:t>
        <a:bodyPr/>
        <a:lstStyle/>
        <a:p>
          <a:r>
            <a:rPr lang="pl-PL" b="1" dirty="0" smtClean="0">
              <a:solidFill>
                <a:srgbClr val="1A629D"/>
              </a:solidFill>
            </a:rPr>
            <a:t>„Uznany w Unii dostawca usług pośrednictwa danych” </a:t>
          </a:r>
        </a:p>
        <a:p>
          <a:r>
            <a:rPr lang="pl-PL" b="1" dirty="0" smtClean="0">
              <a:solidFill>
                <a:srgbClr val="1A629D"/>
              </a:solidFill>
            </a:rPr>
            <a:t>Wspólne logo</a:t>
          </a:r>
          <a:endParaRPr lang="pl-PL" b="1" dirty="0">
            <a:solidFill>
              <a:srgbClr val="1A629D"/>
            </a:solidFill>
          </a:endParaRPr>
        </a:p>
      </dgm:t>
    </dgm:pt>
    <dgm:pt modelId="{6C02F4AC-CBD8-4DD6-96F0-09FC8A4BC39A}" type="parTrans" cxnId="{17C360E7-808D-4DD4-93BE-F47090A544E5}">
      <dgm:prSet/>
      <dgm:spPr/>
      <dgm:t>
        <a:bodyPr/>
        <a:lstStyle/>
        <a:p>
          <a:endParaRPr lang="pl-PL"/>
        </a:p>
      </dgm:t>
    </dgm:pt>
    <dgm:pt modelId="{A063871C-D6C4-42BC-B216-31D4B56168C9}" type="sibTrans" cxnId="{17C360E7-808D-4DD4-93BE-F47090A544E5}">
      <dgm:prSet/>
      <dgm:spPr/>
      <dgm:t>
        <a:bodyPr/>
        <a:lstStyle/>
        <a:p>
          <a:endParaRPr lang="pl-PL"/>
        </a:p>
      </dgm:t>
    </dgm:pt>
    <dgm:pt modelId="{3D746E9D-BE62-4ED9-AC6E-4013030C0660}" type="pres">
      <dgm:prSet presAssocID="{61EC861C-1284-4B6E-8575-4F5513BDB7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B9381B0-0894-4A4E-A2D4-60DB8E6E6E97}" type="pres">
      <dgm:prSet presAssocID="{C4588602-B075-4315-AAC3-C1AE3375654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7E9A0ED-66BE-4376-8353-B18DABFC6055}" type="pres">
      <dgm:prSet presAssocID="{ABCAB7D1-59A0-4C67-A6F5-85AF3305DF87}" presName="sibTrans" presStyleCnt="0"/>
      <dgm:spPr/>
    </dgm:pt>
    <dgm:pt modelId="{3E529F0A-FCB6-4E09-A688-FD4F0003E1E5}" type="pres">
      <dgm:prSet presAssocID="{BDD46C7A-DBEC-4B64-B870-C14FC0FF549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ADF6634-7897-498E-A48A-BE399F0DB443}" type="pres">
      <dgm:prSet presAssocID="{09DE9A79-4C75-4D43-BF7A-1240E5DBF15A}" presName="sibTrans" presStyleCnt="0"/>
      <dgm:spPr/>
    </dgm:pt>
    <dgm:pt modelId="{09202556-3AD3-4CAB-A162-6474F69D5CDF}" type="pres">
      <dgm:prSet presAssocID="{0141089F-A160-4E07-B3EC-097DEB49708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2894832-3649-41FB-92F5-73FB8806ABDE}" type="pres">
      <dgm:prSet presAssocID="{D2943F53-ED71-465E-8366-A9F4540889F6}" presName="sibTrans" presStyleCnt="0"/>
      <dgm:spPr/>
    </dgm:pt>
    <dgm:pt modelId="{93C53CA2-50C9-462A-B4EE-E2E9CC514E81}" type="pres">
      <dgm:prSet presAssocID="{B2FFE31E-E50D-4905-87BB-59D9C476A00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D423356-0D0B-4323-A9BA-0CA7EEAE4F24}" type="presOf" srcId="{B2FFE31E-E50D-4905-87BB-59D9C476A009}" destId="{93C53CA2-50C9-462A-B4EE-E2E9CC514E81}" srcOrd="0" destOrd="0" presId="urn:microsoft.com/office/officeart/2005/8/layout/default"/>
    <dgm:cxn modelId="{AFC52521-C1C4-48B9-B1A5-2C9EB245368B}" srcId="{61EC861C-1284-4B6E-8575-4F5513BDB7BD}" destId="{C4588602-B075-4315-AAC3-C1AE33756540}" srcOrd="0" destOrd="0" parTransId="{EB0DB5D9-7C60-45F7-AF98-87A57FED1A90}" sibTransId="{ABCAB7D1-59A0-4C67-A6F5-85AF3305DF87}"/>
    <dgm:cxn modelId="{17C360E7-808D-4DD4-93BE-F47090A544E5}" srcId="{61EC861C-1284-4B6E-8575-4F5513BDB7BD}" destId="{B2FFE31E-E50D-4905-87BB-59D9C476A009}" srcOrd="3" destOrd="0" parTransId="{6C02F4AC-CBD8-4DD6-96F0-09FC8A4BC39A}" sibTransId="{A063871C-D6C4-42BC-B216-31D4B56168C9}"/>
    <dgm:cxn modelId="{FDBE3169-AB7A-4935-B53E-86BA80229604}" type="presOf" srcId="{61EC861C-1284-4B6E-8575-4F5513BDB7BD}" destId="{3D746E9D-BE62-4ED9-AC6E-4013030C0660}" srcOrd="0" destOrd="0" presId="urn:microsoft.com/office/officeart/2005/8/layout/default"/>
    <dgm:cxn modelId="{F3EB52BB-5C62-4DDF-AE37-4843537EC803}" srcId="{61EC861C-1284-4B6E-8575-4F5513BDB7BD}" destId="{BDD46C7A-DBEC-4B64-B870-C14FC0FF5495}" srcOrd="1" destOrd="0" parTransId="{C40AF290-D101-49A9-B159-AC9DFBF252D8}" sibTransId="{09DE9A79-4C75-4D43-BF7A-1240E5DBF15A}"/>
    <dgm:cxn modelId="{A5A0AFCA-8DB1-468F-999D-6BC218D105CD}" srcId="{61EC861C-1284-4B6E-8575-4F5513BDB7BD}" destId="{0141089F-A160-4E07-B3EC-097DEB49708A}" srcOrd="2" destOrd="0" parTransId="{7801EAFA-7E78-4DC1-A18A-C7B32B77EADD}" sibTransId="{D2943F53-ED71-465E-8366-A9F4540889F6}"/>
    <dgm:cxn modelId="{75E65EC6-0E76-4D2D-B654-97898F392CFB}" type="presOf" srcId="{C4588602-B075-4315-AAC3-C1AE33756540}" destId="{6B9381B0-0894-4A4E-A2D4-60DB8E6E6E97}" srcOrd="0" destOrd="0" presId="urn:microsoft.com/office/officeart/2005/8/layout/default"/>
    <dgm:cxn modelId="{3A4F0150-3137-4B5E-82B4-6026BDC0B214}" type="presOf" srcId="{0141089F-A160-4E07-B3EC-097DEB49708A}" destId="{09202556-3AD3-4CAB-A162-6474F69D5CDF}" srcOrd="0" destOrd="0" presId="urn:microsoft.com/office/officeart/2005/8/layout/default"/>
    <dgm:cxn modelId="{CBFD1CF6-B286-4449-A51F-38A3AAF7BFC1}" type="presOf" srcId="{BDD46C7A-DBEC-4B64-B870-C14FC0FF5495}" destId="{3E529F0A-FCB6-4E09-A688-FD4F0003E1E5}" srcOrd="0" destOrd="0" presId="urn:microsoft.com/office/officeart/2005/8/layout/default"/>
    <dgm:cxn modelId="{782BF8F3-5BBC-4000-A4E1-05CD1724E74E}" type="presParOf" srcId="{3D746E9D-BE62-4ED9-AC6E-4013030C0660}" destId="{6B9381B0-0894-4A4E-A2D4-60DB8E6E6E97}" srcOrd="0" destOrd="0" presId="urn:microsoft.com/office/officeart/2005/8/layout/default"/>
    <dgm:cxn modelId="{36F57112-FADB-40D1-AD38-D69981EED45D}" type="presParOf" srcId="{3D746E9D-BE62-4ED9-AC6E-4013030C0660}" destId="{67E9A0ED-66BE-4376-8353-B18DABFC6055}" srcOrd="1" destOrd="0" presId="urn:microsoft.com/office/officeart/2005/8/layout/default"/>
    <dgm:cxn modelId="{21F4622A-EC57-4A50-9EBE-9433CB3AFFF0}" type="presParOf" srcId="{3D746E9D-BE62-4ED9-AC6E-4013030C0660}" destId="{3E529F0A-FCB6-4E09-A688-FD4F0003E1E5}" srcOrd="2" destOrd="0" presId="urn:microsoft.com/office/officeart/2005/8/layout/default"/>
    <dgm:cxn modelId="{AC2E9B3D-E741-439B-A8A6-451452D78A0D}" type="presParOf" srcId="{3D746E9D-BE62-4ED9-AC6E-4013030C0660}" destId="{2ADF6634-7897-498E-A48A-BE399F0DB443}" srcOrd="3" destOrd="0" presId="urn:microsoft.com/office/officeart/2005/8/layout/default"/>
    <dgm:cxn modelId="{AECD781E-5294-4480-9286-618E5B8BCD7B}" type="presParOf" srcId="{3D746E9D-BE62-4ED9-AC6E-4013030C0660}" destId="{09202556-3AD3-4CAB-A162-6474F69D5CDF}" srcOrd="4" destOrd="0" presId="urn:microsoft.com/office/officeart/2005/8/layout/default"/>
    <dgm:cxn modelId="{86B2CBE7-ECC1-4D3D-88D4-5CCD105F0128}" type="presParOf" srcId="{3D746E9D-BE62-4ED9-AC6E-4013030C0660}" destId="{02894832-3649-41FB-92F5-73FB8806ABDE}" srcOrd="5" destOrd="0" presId="urn:microsoft.com/office/officeart/2005/8/layout/default"/>
    <dgm:cxn modelId="{647320F3-77AB-4B52-B466-EB26D3DF7E03}" type="presParOf" srcId="{3D746E9D-BE62-4ED9-AC6E-4013030C0660}" destId="{93C53CA2-50C9-462A-B4EE-E2E9CC514E8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477E007-40D5-4FF3-A7DD-C69FF7DA0A83}" type="doc">
      <dgm:prSet loTypeId="urn:microsoft.com/office/officeart/2008/layout/Lin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l-PL"/>
        </a:p>
      </dgm:t>
    </dgm:pt>
    <dgm:pt modelId="{05303712-1A5A-4641-B4D5-FCE893A9E7BE}">
      <dgm:prSet phldrT="[Tekst]" custT="1"/>
      <dgm:spPr/>
      <dgm:t>
        <a:bodyPr/>
        <a:lstStyle/>
        <a:p>
          <a:r>
            <a:rPr lang="pl-PL" sz="2600" b="1" dirty="0" smtClean="0">
              <a:solidFill>
                <a:srgbClr val="1A629D"/>
              </a:solidFill>
            </a:rPr>
            <a:t>definicja</a:t>
          </a:r>
        </a:p>
        <a:p>
          <a:endParaRPr lang="pl-PL" sz="3000" dirty="0"/>
        </a:p>
      </dgm:t>
    </dgm:pt>
    <dgm:pt modelId="{602DF18D-0685-4853-902D-2DA5F82C7CA2}" type="parTrans" cxnId="{85A2BCA5-5A88-4F55-A31C-AB242FE998E0}">
      <dgm:prSet/>
      <dgm:spPr/>
      <dgm:t>
        <a:bodyPr/>
        <a:lstStyle/>
        <a:p>
          <a:endParaRPr lang="pl-PL"/>
        </a:p>
      </dgm:t>
    </dgm:pt>
    <dgm:pt modelId="{84BA4D68-1A75-4221-8CF3-E6EA132990D6}" type="sibTrans" cxnId="{85A2BCA5-5A88-4F55-A31C-AB242FE998E0}">
      <dgm:prSet/>
      <dgm:spPr/>
      <dgm:t>
        <a:bodyPr/>
        <a:lstStyle/>
        <a:p>
          <a:endParaRPr lang="pl-PL"/>
        </a:p>
      </dgm:t>
    </dgm:pt>
    <dgm:pt modelId="{C6152344-0133-4B75-9492-FE4739127952}">
      <dgm:prSet phldrT="[Tekst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dirty="0" smtClean="0">
              <a:solidFill>
                <a:srgbClr val="1A629D"/>
              </a:solidFill>
            </a:rPr>
            <a:t>Dobrowolne dzielenie się danymi </a:t>
          </a:r>
          <a:r>
            <a:rPr lang="pl-PL" sz="2000" b="0" u="none" dirty="0" smtClean="0">
              <a:solidFill>
                <a:srgbClr val="1A629D"/>
              </a:solidFill>
            </a:rPr>
            <a:t>bez żądania ani otrzymania za to wynagrodzenia* </a:t>
          </a:r>
          <a:r>
            <a:rPr lang="pl-PL" sz="2000" dirty="0" smtClean="0">
              <a:solidFill>
                <a:srgbClr val="1A629D"/>
              </a:solidFill>
            </a:rPr>
            <a:t>na podstawie: 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dirty="0" smtClean="0">
              <a:solidFill>
                <a:srgbClr val="1A629D"/>
              </a:solidFill>
            </a:rPr>
            <a:t> 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dirty="0" smtClean="0">
            <a:solidFill>
              <a:srgbClr val="1A629D"/>
            </a:solidFill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dirty="0" smtClean="0">
            <a:solidFill>
              <a:srgbClr val="1A629D"/>
            </a:solidFill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2000" dirty="0" smtClean="0">
              <a:solidFill>
                <a:srgbClr val="1A629D"/>
              </a:solidFill>
            </a:rPr>
            <a:t>*dozwolony jest zwrot kosztów poniesionych przez osoby, których dane 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2000" dirty="0" smtClean="0">
              <a:solidFill>
                <a:srgbClr val="1A629D"/>
              </a:solidFill>
            </a:rPr>
            <a:t>  dotyczą lub posiadaczy danych w związku z udostępnieniem ich danych do 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2000" dirty="0" smtClean="0">
              <a:solidFill>
                <a:srgbClr val="1A629D"/>
              </a:solidFill>
            </a:rPr>
            <a:t>  celów leżących w interesie ogólnym </a:t>
          </a:r>
        </a:p>
      </dgm:t>
    </dgm:pt>
    <dgm:pt modelId="{CC769CFE-B234-48CC-BC83-6B8876810435}" type="parTrans" cxnId="{B9F7005B-5455-4F1E-8015-F9FC478A5B67}">
      <dgm:prSet/>
      <dgm:spPr/>
      <dgm:t>
        <a:bodyPr/>
        <a:lstStyle/>
        <a:p>
          <a:endParaRPr lang="pl-PL"/>
        </a:p>
      </dgm:t>
    </dgm:pt>
    <dgm:pt modelId="{60D5047C-2264-442A-B9FF-5125B37E15C4}" type="sibTrans" cxnId="{B9F7005B-5455-4F1E-8015-F9FC478A5B67}">
      <dgm:prSet/>
      <dgm:spPr/>
      <dgm:t>
        <a:bodyPr/>
        <a:lstStyle/>
        <a:p>
          <a:endParaRPr lang="pl-PL"/>
        </a:p>
      </dgm:t>
    </dgm:pt>
    <dgm:pt modelId="{EEEBEA6C-8AAB-49FD-B920-46FC62E32F18}" type="pres">
      <dgm:prSet presAssocID="{C477E007-40D5-4FF3-A7DD-C69FF7DA0A8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DA389362-11BD-462B-ADDF-624B446C6355}" type="pres">
      <dgm:prSet presAssocID="{05303712-1A5A-4641-B4D5-FCE893A9E7BE}" presName="thickLine" presStyleLbl="alignNode1" presStyleIdx="0" presStyleCnt="1"/>
      <dgm:spPr/>
    </dgm:pt>
    <dgm:pt modelId="{84D9F776-F273-4131-9ABA-FCAEF5D4EADE}" type="pres">
      <dgm:prSet presAssocID="{05303712-1A5A-4641-B4D5-FCE893A9E7BE}" presName="horz1" presStyleCnt="0"/>
      <dgm:spPr/>
    </dgm:pt>
    <dgm:pt modelId="{05B8FBBE-2A5F-4FD1-8F29-425C1DD6CD33}" type="pres">
      <dgm:prSet presAssocID="{05303712-1A5A-4641-B4D5-FCE893A9E7BE}" presName="tx1" presStyleLbl="revTx" presStyleIdx="0" presStyleCnt="2"/>
      <dgm:spPr/>
      <dgm:t>
        <a:bodyPr/>
        <a:lstStyle/>
        <a:p>
          <a:endParaRPr lang="pl-PL"/>
        </a:p>
      </dgm:t>
    </dgm:pt>
    <dgm:pt modelId="{FCA31030-01C1-49AD-95C8-7E6025824CD7}" type="pres">
      <dgm:prSet presAssocID="{05303712-1A5A-4641-B4D5-FCE893A9E7BE}" presName="vert1" presStyleCnt="0"/>
      <dgm:spPr/>
    </dgm:pt>
    <dgm:pt modelId="{7688272D-829F-45C6-A112-1D64F3EDAC86}" type="pres">
      <dgm:prSet presAssocID="{C6152344-0133-4B75-9492-FE4739127952}" presName="vertSpace2a" presStyleCnt="0"/>
      <dgm:spPr/>
    </dgm:pt>
    <dgm:pt modelId="{A8004997-AEFD-4147-BF6D-512B31179055}" type="pres">
      <dgm:prSet presAssocID="{C6152344-0133-4B75-9492-FE4739127952}" presName="horz2" presStyleCnt="0"/>
      <dgm:spPr/>
    </dgm:pt>
    <dgm:pt modelId="{683358D5-385E-4F00-87F8-F76ED33AA8FE}" type="pres">
      <dgm:prSet presAssocID="{C6152344-0133-4B75-9492-FE4739127952}" presName="horzSpace2" presStyleCnt="0"/>
      <dgm:spPr/>
    </dgm:pt>
    <dgm:pt modelId="{391DC347-709F-443F-8067-24E5535FD63A}" type="pres">
      <dgm:prSet presAssocID="{C6152344-0133-4B75-9492-FE4739127952}" presName="tx2" presStyleLbl="revTx" presStyleIdx="1" presStyleCnt="2" custLinFactNeighborX="431" custLinFactNeighborY="-5054"/>
      <dgm:spPr/>
      <dgm:t>
        <a:bodyPr/>
        <a:lstStyle/>
        <a:p>
          <a:endParaRPr lang="pl-PL"/>
        </a:p>
      </dgm:t>
    </dgm:pt>
    <dgm:pt modelId="{5936FBAE-A061-4DAE-831B-C456F7F11182}" type="pres">
      <dgm:prSet presAssocID="{C6152344-0133-4B75-9492-FE4739127952}" presName="vert2" presStyleCnt="0"/>
      <dgm:spPr/>
    </dgm:pt>
    <dgm:pt modelId="{C3EA8CC2-7AEA-4A59-9202-4F03E39D3167}" type="pres">
      <dgm:prSet presAssocID="{C6152344-0133-4B75-9492-FE4739127952}" presName="thinLine2b" presStyleLbl="callout" presStyleIdx="0" presStyleCnt="1"/>
      <dgm:spPr/>
    </dgm:pt>
    <dgm:pt modelId="{964EBEB1-F0C8-44BB-AD92-7ABB66922C7A}" type="pres">
      <dgm:prSet presAssocID="{C6152344-0133-4B75-9492-FE4739127952}" presName="vertSpace2b" presStyleCnt="0"/>
      <dgm:spPr/>
    </dgm:pt>
  </dgm:ptLst>
  <dgm:cxnLst>
    <dgm:cxn modelId="{85A2BCA5-5A88-4F55-A31C-AB242FE998E0}" srcId="{C477E007-40D5-4FF3-A7DD-C69FF7DA0A83}" destId="{05303712-1A5A-4641-B4D5-FCE893A9E7BE}" srcOrd="0" destOrd="0" parTransId="{602DF18D-0685-4853-902D-2DA5F82C7CA2}" sibTransId="{84BA4D68-1A75-4221-8CF3-E6EA132990D6}"/>
    <dgm:cxn modelId="{8491A059-534C-4386-A3F6-4E9903B03727}" type="presOf" srcId="{05303712-1A5A-4641-B4D5-FCE893A9E7BE}" destId="{05B8FBBE-2A5F-4FD1-8F29-425C1DD6CD33}" srcOrd="0" destOrd="0" presId="urn:microsoft.com/office/officeart/2008/layout/LinedList"/>
    <dgm:cxn modelId="{28458B04-6611-41F2-BF1B-68B80245D6CC}" type="presOf" srcId="{C477E007-40D5-4FF3-A7DD-C69FF7DA0A83}" destId="{EEEBEA6C-8AAB-49FD-B920-46FC62E32F18}" srcOrd="0" destOrd="0" presId="urn:microsoft.com/office/officeart/2008/layout/LinedList"/>
    <dgm:cxn modelId="{B9F7005B-5455-4F1E-8015-F9FC478A5B67}" srcId="{05303712-1A5A-4641-B4D5-FCE893A9E7BE}" destId="{C6152344-0133-4B75-9492-FE4739127952}" srcOrd="0" destOrd="0" parTransId="{CC769CFE-B234-48CC-BC83-6B8876810435}" sibTransId="{60D5047C-2264-442A-B9FF-5125B37E15C4}"/>
    <dgm:cxn modelId="{C5F0CF23-ECBD-44FC-AF7C-6CAA10CEB4EC}" type="presOf" srcId="{C6152344-0133-4B75-9492-FE4739127952}" destId="{391DC347-709F-443F-8067-24E5535FD63A}" srcOrd="0" destOrd="0" presId="urn:microsoft.com/office/officeart/2008/layout/LinedList"/>
    <dgm:cxn modelId="{8AE6B630-FA14-4AC9-AF8F-E66E397F2D95}" type="presParOf" srcId="{EEEBEA6C-8AAB-49FD-B920-46FC62E32F18}" destId="{DA389362-11BD-462B-ADDF-624B446C6355}" srcOrd="0" destOrd="0" presId="urn:microsoft.com/office/officeart/2008/layout/LinedList"/>
    <dgm:cxn modelId="{3E3C5D26-7577-4384-BE14-D4D16EBFED61}" type="presParOf" srcId="{EEEBEA6C-8AAB-49FD-B920-46FC62E32F18}" destId="{84D9F776-F273-4131-9ABA-FCAEF5D4EADE}" srcOrd="1" destOrd="0" presId="urn:microsoft.com/office/officeart/2008/layout/LinedList"/>
    <dgm:cxn modelId="{0CAEBE0D-E026-4572-A2E6-739BCF539295}" type="presParOf" srcId="{84D9F776-F273-4131-9ABA-FCAEF5D4EADE}" destId="{05B8FBBE-2A5F-4FD1-8F29-425C1DD6CD33}" srcOrd="0" destOrd="0" presId="urn:microsoft.com/office/officeart/2008/layout/LinedList"/>
    <dgm:cxn modelId="{8AED5A01-E962-4980-ADDC-8CF841C83BCA}" type="presParOf" srcId="{84D9F776-F273-4131-9ABA-FCAEF5D4EADE}" destId="{FCA31030-01C1-49AD-95C8-7E6025824CD7}" srcOrd="1" destOrd="0" presId="urn:microsoft.com/office/officeart/2008/layout/LinedList"/>
    <dgm:cxn modelId="{2E9A8FA5-9AB5-4DE4-BEA9-9D09A6A8940C}" type="presParOf" srcId="{FCA31030-01C1-49AD-95C8-7E6025824CD7}" destId="{7688272D-829F-45C6-A112-1D64F3EDAC86}" srcOrd="0" destOrd="0" presId="urn:microsoft.com/office/officeart/2008/layout/LinedList"/>
    <dgm:cxn modelId="{2EAEB374-5D88-40C9-BAB1-2840827E0031}" type="presParOf" srcId="{FCA31030-01C1-49AD-95C8-7E6025824CD7}" destId="{A8004997-AEFD-4147-BF6D-512B31179055}" srcOrd="1" destOrd="0" presId="urn:microsoft.com/office/officeart/2008/layout/LinedList"/>
    <dgm:cxn modelId="{759458CA-4B63-408F-B6AE-9FB955E30453}" type="presParOf" srcId="{A8004997-AEFD-4147-BF6D-512B31179055}" destId="{683358D5-385E-4F00-87F8-F76ED33AA8FE}" srcOrd="0" destOrd="0" presId="urn:microsoft.com/office/officeart/2008/layout/LinedList"/>
    <dgm:cxn modelId="{B8ECBF40-6E5F-4F07-BEBF-701EC1551985}" type="presParOf" srcId="{A8004997-AEFD-4147-BF6D-512B31179055}" destId="{391DC347-709F-443F-8067-24E5535FD63A}" srcOrd="1" destOrd="0" presId="urn:microsoft.com/office/officeart/2008/layout/LinedList"/>
    <dgm:cxn modelId="{170EB004-7CE4-4C41-882D-E36E49B67761}" type="presParOf" srcId="{A8004997-AEFD-4147-BF6D-512B31179055}" destId="{5936FBAE-A061-4DAE-831B-C456F7F11182}" srcOrd="2" destOrd="0" presId="urn:microsoft.com/office/officeart/2008/layout/LinedList"/>
    <dgm:cxn modelId="{1AE33655-885E-4456-8EB4-6ADD173E36FD}" type="presParOf" srcId="{FCA31030-01C1-49AD-95C8-7E6025824CD7}" destId="{C3EA8CC2-7AEA-4A59-9202-4F03E39D3167}" srcOrd="2" destOrd="0" presId="urn:microsoft.com/office/officeart/2008/layout/LinedList"/>
    <dgm:cxn modelId="{4DC7F321-A21A-4134-AB74-BEAE8042821A}" type="presParOf" srcId="{FCA31030-01C1-49AD-95C8-7E6025824CD7}" destId="{964EBEB1-F0C8-44BB-AD92-7ABB66922C7A}" srcOrd="3" destOrd="0" presId="urn:microsoft.com/office/officeart/2008/layout/LinedList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1EC861C-1284-4B6E-8575-4F5513BDB7BD}" type="doc">
      <dgm:prSet loTypeId="urn:microsoft.com/office/officeart/2005/8/layout/defaul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l-PL"/>
        </a:p>
      </dgm:t>
    </dgm:pt>
    <dgm:pt modelId="{C4588602-B075-4315-AAC3-C1AE33756540}">
      <dgm:prSet phldrT="[Tekst]" custT="1"/>
      <dgm:spPr/>
      <dgm:t>
        <a:bodyPr/>
        <a:lstStyle/>
        <a:p>
          <a:r>
            <a:rPr lang="pl-PL" sz="2000" b="1" dirty="0" smtClean="0">
              <a:solidFill>
                <a:srgbClr val="1A629D"/>
              </a:solidFill>
            </a:rPr>
            <a:t>Rejestracja organizacji altruizmu danych</a:t>
          </a:r>
          <a:endParaRPr lang="pl-PL" sz="2000" b="1" dirty="0">
            <a:solidFill>
              <a:srgbClr val="1A629D"/>
            </a:solidFill>
          </a:endParaRPr>
        </a:p>
      </dgm:t>
    </dgm:pt>
    <dgm:pt modelId="{EB0DB5D9-7C60-45F7-AF98-87A57FED1A90}" type="parTrans" cxnId="{AFC52521-C1C4-48B9-B1A5-2C9EB245368B}">
      <dgm:prSet/>
      <dgm:spPr/>
      <dgm:t>
        <a:bodyPr/>
        <a:lstStyle/>
        <a:p>
          <a:endParaRPr lang="pl-PL"/>
        </a:p>
      </dgm:t>
    </dgm:pt>
    <dgm:pt modelId="{ABCAB7D1-59A0-4C67-A6F5-85AF3305DF87}" type="sibTrans" cxnId="{AFC52521-C1C4-48B9-B1A5-2C9EB245368B}">
      <dgm:prSet/>
      <dgm:spPr/>
      <dgm:t>
        <a:bodyPr/>
        <a:lstStyle/>
        <a:p>
          <a:endParaRPr lang="pl-PL"/>
        </a:p>
      </dgm:t>
    </dgm:pt>
    <dgm:pt modelId="{BDD46C7A-DBEC-4B64-B870-C14FC0FF5495}">
      <dgm:prSet phldrT="[Tekst]" custT="1"/>
      <dgm:spPr/>
      <dgm:t>
        <a:bodyPr anchor="b"/>
        <a:lstStyle/>
        <a:p>
          <a:r>
            <a:rPr lang="pl-PL" sz="1800" b="1" dirty="0" smtClean="0">
              <a:solidFill>
                <a:srgbClr val="1A629D"/>
              </a:solidFill>
            </a:rPr>
            <a:t>Wymogi dotyczące przejrzystości i zabezpieczenia praw oraz interesów osób, których dane dotyczą i posiadaczy danych w odniesieniu do ich danych</a:t>
          </a:r>
        </a:p>
      </dgm:t>
    </dgm:pt>
    <dgm:pt modelId="{C40AF290-D101-49A9-B159-AC9DFBF252D8}" type="parTrans" cxnId="{F3EB52BB-5C62-4DDF-AE37-4843537EC803}">
      <dgm:prSet/>
      <dgm:spPr/>
      <dgm:t>
        <a:bodyPr/>
        <a:lstStyle/>
        <a:p>
          <a:endParaRPr lang="pl-PL"/>
        </a:p>
      </dgm:t>
    </dgm:pt>
    <dgm:pt modelId="{09DE9A79-4C75-4D43-BF7A-1240E5DBF15A}" type="sibTrans" cxnId="{F3EB52BB-5C62-4DDF-AE37-4843537EC803}">
      <dgm:prSet/>
      <dgm:spPr/>
      <dgm:t>
        <a:bodyPr/>
        <a:lstStyle/>
        <a:p>
          <a:endParaRPr lang="pl-PL"/>
        </a:p>
      </dgm:t>
    </dgm:pt>
    <dgm:pt modelId="{0141089F-A160-4E07-B3EC-097DEB49708A}">
      <dgm:prSet phldrT="[Tekst]" custT="1"/>
      <dgm:spPr/>
      <dgm:t>
        <a:bodyPr/>
        <a:lstStyle/>
        <a:p>
          <a:r>
            <a:rPr lang="pl-PL" sz="2000" b="1" dirty="0" smtClean="0">
              <a:solidFill>
                <a:srgbClr val="1A629D"/>
              </a:solidFill>
            </a:rPr>
            <a:t>Monitoring i nadzór </a:t>
          </a:r>
          <a:endParaRPr lang="pl-PL" sz="2000" b="1" dirty="0">
            <a:solidFill>
              <a:srgbClr val="1A629D"/>
            </a:solidFill>
          </a:endParaRPr>
        </a:p>
      </dgm:t>
    </dgm:pt>
    <dgm:pt modelId="{7801EAFA-7E78-4DC1-A18A-C7B32B77EADD}" type="parTrans" cxnId="{A5A0AFCA-8DB1-468F-999D-6BC218D105CD}">
      <dgm:prSet/>
      <dgm:spPr/>
      <dgm:t>
        <a:bodyPr/>
        <a:lstStyle/>
        <a:p>
          <a:endParaRPr lang="pl-PL"/>
        </a:p>
      </dgm:t>
    </dgm:pt>
    <dgm:pt modelId="{D2943F53-ED71-465E-8366-A9F4540889F6}" type="sibTrans" cxnId="{A5A0AFCA-8DB1-468F-999D-6BC218D105CD}">
      <dgm:prSet/>
      <dgm:spPr/>
      <dgm:t>
        <a:bodyPr/>
        <a:lstStyle/>
        <a:p>
          <a:endParaRPr lang="pl-PL"/>
        </a:p>
      </dgm:t>
    </dgm:pt>
    <dgm:pt modelId="{B2FFE31E-E50D-4905-87BB-59D9C476A009}">
      <dgm:prSet phldrT="[Tekst]" custT="1"/>
      <dgm:spPr/>
      <dgm:t>
        <a:bodyPr anchor="ctr"/>
        <a:lstStyle/>
        <a:p>
          <a:r>
            <a:rPr lang="pl-PL" sz="2500" b="1" dirty="0" smtClean="0">
              <a:solidFill>
                <a:srgbClr val="1A629D"/>
              </a:solidFill>
            </a:rPr>
            <a:t>„</a:t>
          </a:r>
          <a:r>
            <a:rPr lang="pl-PL" sz="2000" b="1" dirty="0" smtClean="0">
              <a:solidFill>
                <a:srgbClr val="1A629D"/>
              </a:solidFill>
            </a:rPr>
            <a:t>Uznana w Unii organizacja altruizmu danych” </a:t>
          </a:r>
        </a:p>
        <a:p>
          <a:r>
            <a:rPr lang="pl-PL" sz="2000" b="1" dirty="0" smtClean="0">
              <a:solidFill>
                <a:srgbClr val="1A629D"/>
              </a:solidFill>
            </a:rPr>
            <a:t>Wspólne logo</a:t>
          </a:r>
        </a:p>
      </dgm:t>
    </dgm:pt>
    <dgm:pt modelId="{6C02F4AC-CBD8-4DD6-96F0-09FC8A4BC39A}" type="parTrans" cxnId="{17C360E7-808D-4DD4-93BE-F47090A544E5}">
      <dgm:prSet/>
      <dgm:spPr/>
      <dgm:t>
        <a:bodyPr/>
        <a:lstStyle/>
        <a:p>
          <a:endParaRPr lang="pl-PL"/>
        </a:p>
      </dgm:t>
    </dgm:pt>
    <dgm:pt modelId="{A063871C-D6C4-42BC-B216-31D4B56168C9}" type="sibTrans" cxnId="{17C360E7-808D-4DD4-93BE-F47090A544E5}">
      <dgm:prSet/>
      <dgm:spPr/>
      <dgm:t>
        <a:bodyPr/>
        <a:lstStyle/>
        <a:p>
          <a:endParaRPr lang="pl-PL"/>
        </a:p>
      </dgm:t>
    </dgm:pt>
    <dgm:pt modelId="{3D746E9D-BE62-4ED9-AC6E-4013030C0660}" type="pres">
      <dgm:prSet presAssocID="{61EC861C-1284-4B6E-8575-4F5513BDB7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B9381B0-0894-4A4E-A2D4-60DB8E6E6E97}" type="pres">
      <dgm:prSet presAssocID="{C4588602-B075-4315-AAC3-C1AE3375654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7E9A0ED-66BE-4376-8353-B18DABFC6055}" type="pres">
      <dgm:prSet presAssocID="{ABCAB7D1-59A0-4C67-A6F5-85AF3305DF87}" presName="sibTrans" presStyleCnt="0"/>
      <dgm:spPr/>
    </dgm:pt>
    <dgm:pt modelId="{3E529F0A-FCB6-4E09-A688-FD4F0003E1E5}" type="pres">
      <dgm:prSet presAssocID="{BDD46C7A-DBEC-4B64-B870-C14FC0FF549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ADF6634-7897-498E-A48A-BE399F0DB443}" type="pres">
      <dgm:prSet presAssocID="{09DE9A79-4C75-4D43-BF7A-1240E5DBF15A}" presName="sibTrans" presStyleCnt="0"/>
      <dgm:spPr/>
    </dgm:pt>
    <dgm:pt modelId="{09202556-3AD3-4CAB-A162-6474F69D5CDF}" type="pres">
      <dgm:prSet presAssocID="{0141089F-A160-4E07-B3EC-097DEB49708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2894832-3649-41FB-92F5-73FB8806ABDE}" type="pres">
      <dgm:prSet presAssocID="{D2943F53-ED71-465E-8366-A9F4540889F6}" presName="sibTrans" presStyleCnt="0"/>
      <dgm:spPr/>
    </dgm:pt>
    <dgm:pt modelId="{93C53CA2-50C9-462A-B4EE-E2E9CC514E81}" type="pres">
      <dgm:prSet presAssocID="{B2FFE31E-E50D-4905-87BB-59D9C476A00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FC52521-C1C4-48B9-B1A5-2C9EB245368B}" srcId="{61EC861C-1284-4B6E-8575-4F5513BDB7BD}" destId="{C4588602-B075-4315-AAC3-C1AE33756540}" srcOrd="0" destOrd="0" parTransId="{EB0DB5D9-7C60-45F7-AF98-87A57FED1A90}" sibTransId="{ABCAB7D1-59A0-4C67-A6F5-85AF3305DF87}"/>
    <dgm:cxn modelId="{09A82034-585E-40E0-AE91-129B7FE99BDF}" type="presOf" srcId="{C4588602-B075-4315-AAC3-C1AE33756540}" destId="{6B9381B0-0894-4A4E-A2D4-60DB8E6E6E97}" srcOrd="0" destOrd="0" presId="urn:microsoft.com/office/officeart/2005/8/layout/default"/>
    <dgm:cxn modelId="{892D6255-729F-4AA4-98DD-F1AE149469FF}" type="presOf" srcId="{0141089F-A160-4E07-B3EC-097DEB49708A}" destId="{09202556-3AD3-4CAB-A162-6474F69D5CDF}" srcOrd="0" destOrd="0" presId="urn:microsoft.com/office/officeart/2005/8/layout/default"/>
    <dgm:cxn modelId="{610908CD-A7A9-4515-BDEF-ED9D924FB344}" type="presOf" srcId="{61EC861C-1284-4B6E-8575-4F5513BDB7BD}" destId="{3D746E9D-BE62-4ED9-AC6E-4013030C0660}" srcOrd="0" destOrd="0" presId="urn:microsoft.com/office/officeart/2005/8/layout/default"/>
    <dgm:cxn modelId="{17C360E7-808D-4DD4-93BE-F47090A544E5}" srcId="{61EC861C-1284-4B6E-8575-4F5513BDB7BD}" destId="{B2FFE31E-E50D-4905-87BB-59D9C476A009}" srcOrd="3" destOrd="0" parTransId="{6C02F4AC-CBD8-4DD6-96F0-09FC8A4BC39A}" sibTransId="{A063871C-D6C4-42BC-B216-31D4B56168C9}"/>
    <dgm:cxn modelId="{D5C78D0A-F16F-46E9-A511-CA74190D9455}" type="presOf" srcId="{B2FFE31E-E50D-4905-87BB-59D9C476A009}" destId="{93C53CA2-50C9-462A-B4EE-E2E9CC514E81}" srcOrd="0" destOrd="0" presId="urn:microsoft.com/office/officeart/2005/8/layout/default"/>
    <dgm:cxn modelId="{F3EB52BB-5C62-4DDF-AE37-4843537EC803}" srcId="{61EC861C-1284-4B6E-8575-4F5513BDB7BD}" destId="{BDD46C7A-DBEC-4B64-B870-C14FC0FF5495}" srcOrd="1" destOrd="0" parTransId="{C40AF290-D101-49A9-B159-AC9DFBF252D8}" sibTransId="{09DE9A79-4C75-4D43-BF7A-1240E5DBF15A}"/>
    <dgm:cxn modelId="{A5A0AFCA-8DB1-468F-999D-6BC218D105CD}" srcId="{61EC861C-1284-4B6E-8575-4F5513BDB7BD}" destId="{0141089F-A160-4E07-B3EC-097DEB49708A}" srcOrd="2" destOrd="0" parTransId="{7801EAFA-7E78-4DC1-A18A-C7B32B77EADD}" sibTransId="{D2943F53-ED71-465E-8366-A9F4540889F6}"/>
    <dgm:cxn modelId="{4838BFC7-137D-428B-98E0-9B7E7E8F5D1C}" type="presOf" srcId="{BDD46C7A-DBEC-4B64-B870-C14FC0FF5495}" destId="{3E529F0A-FCB6-4E09-A688-FD4F0003E1E5}" srcOrd="0" destOrd="0" presId="urn:microsoft.com/office/officeart/2005/8/layout/default"/>
    <dgm:cxn modelId="{5613740D-8BFD-44FF-9118-73793A599EC9}" type="presParOf" srcId="{3D746E9D-BE62-4ED9-AC6E-4013030C0660}" destId="{6B9381B0-0894-4A4E-A2D4-60DB8E6E6E97}" srcOrd="0" destOrd="0" presId="urn:microsoft.com/office/officeart/2005/8/layout/default"/>
    <dgm:cxn modelId="{6B72C259-1C59-4BC9-BD76-9692C1838843}" type="presParOf" srcId="{3D746E9D-BE62-4ED9-AC6E-4013030C0660}" destId="{67E9A0ED-66BE-4376-8353-B18DABFC6055}" srcOrd="1" destOrd="0" presId="urn:microsoft.com/office/officeart/2005/8/layout/default"/>
    <dgm:cxn modelId="{8409BC57-6AE9-4CCB-9358-9AA02FD8EA47}" type="presParOf" srcId="{3D746E9D-BE62-4ED9-AC6E-4013030C0660}" destId="{3E529F0A-FCB6-4E09-A688-FD4F0003E1E5}" srcOrd="2" destOrd="0" presId="urn:microsoft.com/office/officeart/2005/8/layout/default"/>
    <dgm:cxn modelId="{B754F16B-A1FC-4E56-9DFC-256F3AAC36E5}" type="presParOf" srcId="{3D746E9D-BE62-4ED9-AC6E-4013030C0660}" destId="{2ADF6634-7897-498E-A48A-BE399F0DB443}" srcOrd="3" destOrd="0" presId="urn:microsoft.com/office/officeart/2005/8/layout/default"/>
    <dgm:cxn modelId="{3044E07D-B439-418F-B9C8-951CD5C507EE}" type="presParOf" srcId="{3D746E9D-BE62-4ED9-AC6E-4013030C0660}" destId="{09202556-3AD3-4CAB-A162-6474F69D5CDF}" srcOrd="4" destOrd="0" presId="urn:microsoft.com/office/officeart/2005/8/layout/default"/>
    <dgm:cxn modelId="{2E84DA95-4931-4590-8946-3C70507C6535}" type="presParOf" srcId="{3D746E9D-BE62-4ED9-AC6E-4013030C0660}" destId="{02894832-3649-41FB-92F5-73FB8806ABDE}" srcOrd="5" destOrd="0" presId="urn:microsoft.com/office/officeart/2005/8/layout/default"/>
    <dgm:cxn modelId="{9B3AFA77-20A6-4A7D-B07F-4D57AB0A0DC5}" type="presParOf" srcId="{3D746E9D-BE62-4ED9-AC6E-4013030C0660}" destId="{93C53CA2-50C9-462A-B4EE-E2E9CC514E8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1EC861C-1284-4B6E-8575-4F5513BDB7BD}" type="doc">
      <dgm:prSet loTypeId="urn:microsoft.com/office/officeart/2005/8/layout/defaul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l-PL"/>
        </a:p>
      </dgm:t>
    </dgm:pt>
    <dgm:pt modelId="{C4588602-B075-4315-AAC3-C1AE33756540}">
      <dgm:prSet phldrT="[Tekst]" custT="1"/>
      <dgm:spPr/>
      <dgm:t>
        <a:bodyPr/>
        <a:lstStyle/>
        <a:p>
          <a:r>
            <a:rPr lang="pl-PL" sz="3400" b="1" dirty="0" smtClean="0">
              <a:solidFill>
                <a:srgbClr val="1A629D"/>
              </a:solidFill>
            </a:rPr>
            <a:t>Europejska </a:t>
          </a:r>
          <a:r>
            <a:rPr lang="pl-PL" sz="3400" b="1" smtClean="0">
              <a:solidFill>
                <a:srgbClr val="1A629D"/>
              </a:solidFill>
            </a:rPr>
            <a:t>Rada     do spraw Innowacyjności </a:t>
          </a:r>
          <a:r>
            <a:rPr lang="pl-PL" sz="3400" b="1" dirty="0" smtClean="0">
              <a:solidFill>
                <a:srgbClr val="1A629D"/>
              </a:solidFill>
            </a:rPr>
            <a:t>w zakresie danych</a:t>
          </a:r>
          <a:endParaRPr lang="pl-PL" sz="3400" b="1" dirty="0">
            <a:solidFill>
              <a:srgbClr val="1A629D"/>
            </a:solidFill>
          </a:endParaRPr>
        </a:p>
      </dgm:t>
    </dgm:pt>
    <dgm:pt modelId="{EB0DB5D9-7C60-45F7-AF98-87A57FED1A90}" type="parTrans" cxnId="{AFC52521-C1C4-48B9-B1A5-2C9EB245368B}">
      <dgm:prSet/>
      <dgm:spPr/>
      <dgm:t>
        <a:bodyPr/>
        <a:lstStyle/>
        <a:p>
          <a:endParaRPr lang="pl-PL"/>
        </a:p>
      </dgm:t>
    </dgm:pt>
    <dgm:pt modelId="{ABCAB7D1-59A0-4C67-A6F5-85AF3305DF87}" type="sibTrans" cxnId="{AFC52521-C1C4-48B9-B1A5-2C9EB245368B}">
      <dgm:prSet/>
      <dgm:spPr/>
      <dgm:t>
        <a:bodyPr/>
        <a:lstStyle/>
        <a:p>
          <a:endParaRPr lang="pl-PL"/>
        </a:p>
      </dgm:t>
    </dgm:pt>
    <dgm:pt modelId="{BDD46C7A-DBEC-4B64-B870-C14FC0FF5495}">
      <dgm:prSet phldrT="[Tekst]" custT="1"/>
      <dgm:spPr/>
      <dgm:t>
        <a:bodyPr anchor="ctr"/>
        <a:lstStyle/>
        <a:p>
          <a:r>
            <a:rPr lang="pl-PL" sz="3400" b="1" dirty="0" smtClean="0">
              <a:solidFill>
                <a:srgbClr val="1A629D"/>
              </a:solidFill>
            </a:rPr>
            <a:t>Międzynarodowy</a:t>
          </a:r>
          <a:r>
            <a:rPr lang="pl-PL" sz="1800" b="1" dirty="0" smtClean="0">
              <a:solidFill>
                <a:srgbClr val="1A629D"/>
              </a:solidFill>
            </a:rPr>
            <a:t> </a:t>
          </a:r>
          <a:r>
            <a:rPr lang="pl-PL" sz="3400" b="1" dirty="0" smtClean="0">
              <a:solidFill>
                <a:srgbClr val="1A629D"/>
              </a:solidFill>
            </a:rPr>
            <a:t>transfer danych nieosobowych </a:t>
          </a:r>
        </a:p>
      </dgm:t>
    </dgm:pt>
    <dgm:pt modelId="{C40AF290-D101-49A9-B159-AC9DFBF252D8}" type="parTrans" cxnId="{F3EB52BB-5C62-4DDF-AE37-4843537EC803}">
      <dgm:prSet/>
      <dgm:spPr/>
      <dgm:t>
        <a:bodyPr/>
        <a:lstStyle/>
        <a:p>
          <a:endParaRPr lang="pl-PL"/>
        </a:p>
      </dgm:t>
    </dgm:pt>
    <dgm:pt modelId="{09DE9A79-4C75-4D43-BF7A-1240E5DBF15A}" type="sibTrans" cxnId="{F3EB52BB-5C62-4DDF-AE37-4843537EC803}">
      <dgm:prSet/>
      <dgm:spPr/>
      <dgm:t>
        <a:bodyPr/>
        <a:lstStyle/>
        <a:p>
          <a:endParaRPr lang="pl-PL"/>
        </a:p>
      </dgm:t>
    </dgm:pt>
    <dgm:pt modelId="{3D746E9D-BE62-4ED9-AC6E-4013030C0660}" type="pres">
      <dgm:prSet presAssocID="{61EC861C-1284-4B6E-8575-4F5513BDB7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B9381B0-0894-4A4E-A2D4-60DB8E6E6E97}" type="pres">
      <dgm:prSet presAssocID="{C4588602-B075-4315-AAC3-C1AE3375654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7E9A0ED-66BE-4376-8353-B18DABFC6055}" type="pres">
      <dgm:prSet presAssocID="{ABCAB7D1-59A0-4C67-A6F5-85AF3305DF87}" presName="sibTrans" presStyleCnt="0"/>
      <dgm:spPr/>
    </dgm:pt>
    <dgm:pt modelId="{3E529F0A-FCB6-4E09-A688-FD4F0003E1E5}" type="pres">
      <dgm:prSet presAssocID="{BDD46C7A-DBEC-4B64-B870-C14FC0FF549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827BC23-BFB0-459C-B9EB-E07ADFD80BFA}" type="presOf" srcId="{BDD46C7A-DBEC-4B64-B870-C14FC0FF5495}" destId="{3E529F0A-FCB6-4E09-A688-FD4F0003E1E5}" srcOrd="0" destOrd="0" presId="urn:microsoft.com/office/officeart/2005/8/layout/default"/>
    <dgm:cxn modelId="{B5579F04-DF3A-462C-9EC5-92B4C8D4F057}" type="presOf" srcId="{61EC861C-1284-4B6E-8575-4F5513BDB7BD}" destId="{3D746E9D-BE62-4ED9-AC6E-4013030C0660}" srcOrd="0" destOrd="0" presId="urn:microsoft.com/office/officeart/2005/8/layout/default"/>
    <dgm:cxn modelId="{B4743C54-9EFC-4626-86CB-4342734BA7DD}" type="presOf" srcId="{C4588602-B075-4315-AAC3-C1AE33756540}" destId="{6B9381B0-0894-4A4E-A2D4-60DB8E6E6E97}" srcOrd="0" destOrd="0" presId="urn:microsoft.com/office/officeart/2005/8/layout/default"/>
    <dgm:cxn modelId="{AFC52521-C1C4-48B9-B1A5-2C9EB245368B}" srcId="{61EC861C-1284-4B6E-8575-4F5513BDB7BD}" destId="{C4588602-B075-4315-AAC3-C1AE33756540}" srcOrd="0" destOrd="0" parTransId="{EB0DB5D9-7C60-45F7-AF98-87A57FED1A90}" sibTransId="{ABCAB7D1-59A0-4C67-A6F5-85AF3305DF87}"/>
    <dgm:cxn modelId="{F3EB52BB-5C62-4DDF-AE37-4843537EC803}" srcId="{61EC861C-1284-4B6E-8575-4F5513BDB7BD}" destId="{BDD46C7A-DBEC-4B64-B870-C14FC0FF5495}" srcOrd="1" destOrd="0" parTransId="{C40AF290-D101-49A9-B159-AC9DFBF252D8}" sibTransId="{09DE9A79-4C75-4D43-BF7A-1240E5DBF15A}"/>
    <dgm:cxn modelId="{D2639DD3-CC95-4957-84B4-0CAE6DEF4EDB}" type="presParOf" srcId="{3D746E9D-BE62-4ED9-AC6E-4013030C0660}" destId="{6B9381B0-0894-4A4E-A2D4-60DB8E6E6E97}" srcOrd="0" destOrd="0" presId="urn:microsoft.com/office/officeart/2005/8/layout/default"/>
    <dgm:cxn modelId="{CCEB8111-4D27-4E41-9D84-7524920D144A}" type="presParOf" srcId="{3D746E9D-BE62-4ED9-AC6E-4013030C0660}" destId="{67E9A0ED-66BE-4376-8353-B18DABFC6055}" srcOrd="1" destOrd="0" presId="urn:microsoft.com/office/officeart/2005/8/layout/default"/>
    <dgm:cxn modelId="{023C1819-5A17-4C1A-AEAA-4302C6064FD2}" type="presParOf" srcId="{3D746E9D-BE62-4ED9-AC6E-4013030C0660}" destId="{3E529F0A-FCB6-4E09-A688-FD4F0003E1E5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8259D1B-6550-4306-ADF2-6BABBD90572B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l-PL"/>
        </a:p>
      </dgm:t>
    </dgm:pt>
    <dgm:pt modelId="{094DE061-2BE8-46C9-8666-B67DF6D3AACB}">
      <dgm:prSet/>
      <dgm:spPr/>
      <dgm:t>
        <a:bodyPr/>
        <a:lstStyle/>
        <a:p>
          <a:r>
            <a:rPr lang="pl-PL" b="0" dirty="0" smtClean="0">
              <a:solidFill>
                <a:srgbClr val="1A629D"/>
              </a:solidFill>
            </a:rPr>
            <a:t>Właściwy podmiot</a:t>
          </a:r>
          <a:endParaRPr lang="pl-PL" b="0" dirty="0">
            <a:solidFill>
              <a:srgbClr val="1A629D"/>
            </a:solidFill>
          </a:endParaRPr>
        </a:p>
      </dgm:t>
    </dgm:pt>
    <dgm:pt modelId="{4D7AB73C-CD57-446B-8ADA-0D2462855588}" type="parTrans" cxnId="{B2734C63-4460-4A3A-81F6-77548F39AE0D}">
      <dgm:prSet/>
      <dgm:spPr/>
      <dgm:t>
        <a:bodyPr/>
        <a:lstStyle/>
        <a:p>
          <a:endParaRPr lang="pl-PL">
            <a:solidFill>
              <a:srgbClr val="1A629D"/>
            </a:solidFill>
          </a:endParaRPr>
        </a:p>
      </dgm:t>
    </dgm:pt>
    <dgm:pt modelId="{31C39FA3-A9A7-41CE-A202-02989616EED6}" type="sibTrans" cxnId="{B2734C63-4460-4A3A-81F6-77548F39AE0D}">
      <dgm:prSet/>
      <dgm:spPr/>
      <dgm:t>
        <a:bodyPr/>
        <a:lstStyle/>
        <a:p>
          <a:endParaRPr lang="pl-PL">
            <a:solidFill>
              <a:srgbClr val="1A629D"/>
            </a:solidFill>
          </a:endParaRPr>
        </a:p>
      </dgm:t>
    </dgm:pt>
    <dgm:pt modelId="{F17104AB-B1E6-40BC-9437-1D031D352228}">
      <dgm:prSet/>
      <dgm:spPr/>
      <dgm:t>
        <a:bodyPr/>
        <a:lstStyle/>
        <a:p>
          <a:r>
            <a:rPr lang="pl-PL" dirty="0" smtClean="0">
              <a:solidFill>
                <a:srgbClr val="1A629D"/>
              </a:solidFill>
            </a:rPr>
            <a:t>Pojedynczy punkt informacyjny</a:t>
          </a:r>
          <a:endParaRPr lang="pl-PL" dirty="0">
            <a:solidFill>
              <a:srgbClr val="1A629D"/>
            </a:solidFill>
          </a:endParaRPr>
        </a:p>
      </dgm:t>
    </dgm:pt>
    <dgm:pt modelId="{E1CD9FBC-376B-4DE9-8351-9867833BAA26}" type="parTrans" cxnId="{9807C902-9F26-4679-B070-891255181012}">
      <dgm:prSet/>
      <dgm:spPr/>
      <dgm:t>
        <a:bodyPr/>
        <a:lstStyle/>
        <a:p>
          <a:endParaRPr lang="pl-PL">
            <a:solidFill>
              <a:srgbClr val="1A629D"/>
            </a:solidFill>
          </a:endParaRPr>
        </a:p>
      </dgm:t>
    </dgm:pt>
    <dgm:pt modelId="{EE04E793-B0C1-4B9F-9E05-A26657C32D6B}" type="sibTrans" cxnId="{9807C902-9F26-4679-B070-891255181012}">
      <dgm:prSet/>
      <dgm:spPr/>
      <dgm:t>
        <a:bodyPr/>
        <a:lstStyle/>
        <a:p>
          <a:endParaRPr lang="pl-PL">
            <a:solidFill>
              <a:srgbClr val="1A629D"/>
            </a:solidFill>
          </a:endParaRPr>
        </a:p>
      </dgm:t>
    </dgm:pt>
    <dgm:pt modelId="{D104636A-E0A7-440B-900D-690007391416}">
      <dgm:prSet/>
      <dgm:spPr/>
      <dgm:t>
        <a:bodyPr/>
        <a:lstStyle/>
        <a:p>
          <a:r>
            <a:rPr lang="pl-PL" dirty="0" smtClean="0">
              <a:solidFill>
                <a:srgbClr val="1A629D"/>
              </a:solidFill>
            </a:rPr>
            <a:t>Organ właściwy do spraw usług pośrednictwa danych</a:t>
          </a:r>
          <a:endParaRPr lang="pl-PL" dirty="0">
            <a:solidFill>
              <a:srgbClr val="1A629D"/>
            </a:solidFill>
          </a:endParaRPr>
        </a:p>
      </dgm:t>
    </dgm:pt>
    <dgm:pt modelId="{B5737BBC-B45F-4DDE-9628-5574D1CA773B}" type="parTrans" cxnId="{4B1C57CD-D48A-413B-BF56-A0D996F1E5D9}">
      <dgm:prSet/>
      <dgm:spPr/>
      <dgm:t>
        <a:bodyPr/>
        <a:lstStyle/>
        <a:p>
          <a:endParaRPr lang="pl-PL">
            <a:solidFill>
              <a:srgbClr val="1A629D"/>
            </a:solidFill>
          </a:endParaRPr>
        </a:p>
      </dgm:t>
    </dgm:pt>
    <dgm:pt modelId="{67600CED-3491-4A4B-B7F3-6F6F5A9E055C}" type="sibTrans" cxnId="{4B1C57CD-D48A-413B-BF56-A0D996F1E5D9}">
      <dgm:prSet/>
      <dgm:spPr/>
      <dgm:t>
        <a:bodyPr/>
        <a:lstStyle/>
        <a:p>
          <a:endParaRPr lang="pl-PL">
            <a:solidFill>
              <a:srgbClr val="1A629D"/>
            </a:solidFill>
          </a:endParaRPr>
        </a:p>
      </dgm:t>
    </dgm:pt>
    <dgm:pt modelId="{E4CBD569-32CA-4783-908E-5C7F28C83B93}">
      <dgm:prSet/>
      <dgm:spPr/>
      <dgm:t>
        <a:bodyPr/>
        <a:lstStyle/>
        <a:p>
          <a:r>
            <a:rPr lang="pl-PL" dirty="0" smtClean="0">
              <a:solidFill>
                <a:srgbClr val="1A629D"/>
              </a:solidFill>
            </a:rPr>
            <a:t>Organ właściwy do spraw rejestracji organizacji altruizmu danych</a:t>
          </a:r>
          <a:endParaRPr lang="pl-PL" dirty="0">
            <a:solidFill>
              <a:srgbClr val="1A629D"/>
            </a:solidFill>
          </a:endParaRPr>
        </a:p>
      </dgm:t>
    </dgm:pt>
    <dgm:pt modelId="{C2B6C74C-F09A-475C-911D-5C7075A7D69A}" type="parTrans" cxnId="{DB742CB5-89F7-454F-9436-CAF267DB1E32}">
      <dgm:prSet/>
      <dgm:spPr/>
      <dgm:t>
        <a:bodyPr/>
        <a:lstStyle/>
        <a:p>
          <a:endParaRPr lang="pl-PL">
            <a:solidFill>
              <a:srgbClr val="1A629D"/>
            </a:solidFill>
          </a:endParaRPr>
        </a:p>
      </dgm:t>
    </dgm:pt>
    <dgm:pt modelId="{61C0D7BE-3EBB-465B-A1D7-3A075283930D}" type="sibTrans" cxnId="{DB742CB5-89F7-454F-9436-CAF267DB1E32}">
      <dgm:prSet/>
      <dgm:spPr/>
      <dgm:t>
        <a:bodyPr/>
        <a:lstStyle/>
        <a:p>
          <a:endParaRPr lang="pl-PL">
            <a:solidFill>
              <a:srgbClr val="1A629D"/>
            </a:solidFill>
          </a:endParaRPr>
        </a:p>
      </dgm:t>
    </dgm:pt>
    <dgm:pt modelId="{9A3B5BD6-CC8A-412C-941F-D4C08EE48DF5}">
      <dgm:prSet/>
      <dgm:spPr/>
      <dgm:t>
        <a:bodyPr/>
        <a:lstStyle/>
        <a:p>
          <a:r>
            <a:rPr lang="pl-PL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NASK (?) </a:t>
          </a:r>
        </a:p>
      </dgm:t>
    </dgm:pt>
    <dgm:pt modelId="{71D01438-88B1-4CD5-BD18-0659E7FDB3E7}" type="parTrans" cxnId="{AA1978A9-117C-47BB-8E8D-00CABD64543C}">
      <dgm:prSet/>
      <dgm:spPr/>
      <dgm:t>
        <a:bodyPr/>
        <a:lstStyle/>
        <a:p>
          <a:endParaRPr lang="pl-PL">
            <a:solidFill>
              <a:srgbClr val="1A629D"/>
            </a:solidFill>
          </a:endParaRPr>
        </a:p>
      </dgm:t>
    </dgm:pt>
    <dgm:pt modelId="{F947B1B8-2AB6-4AF1-8F3F-D9041ECEC109}" type="sibTrans" cxnId="{AA1978A9-117C-47BB-8E8D-00CABD64543C}">
      <dgm:prSet/>
      <dgm:spPr/>
      <dgm:t>
        <a:bodyPr/>
        <a:lstStyle/>
        <a:p>
          <a:endParaRPr lang="pl-PL">
            <a:solidFill>
              <a:srgbClr val="1A629D"/>
            </a:solidFill>
          </a:endParaRPr>
        </a:p>
      </dgm:t>
    </dgm:pt>
    <dgm:pt modelId="{CA80C9CD-8729-4C6E-8185-B4D9F3FA4952}">
      <dgm:prSet/>
      <dgm:spPr/>
      <dgm:t>
        <a:bodyPr/>
        <a:lstStyle/>
        <a:p>
          <a:r>
            <a:rPr lang="pl-PL" b="0" i="0" dirty="0" smtClean="0">
              <a:solidFill>
                <a:srgbClr val="1A629D"/>
              </a:solidFill>
            </a:rPr>
            <a:t>Portal </a:t>
          </a:r>
          <a:r>
            <a:rPr lang="pl-PL" dirty="0" smtClean="0">
              <a:solidFill>
                <a:srgbClr val="1A629D"/>
              </a:solidFill>
            </a:rPr>
            <a:t>dane.gov.pl</a:t>
          </a:r>
        </a:p>
        <a:p>
          <a:r>
            <a:rPr lang="pl-PL" dirty="0" smtClean="0">
              <a:solidFill>
                <a:srgbClr val="1A629D"/>
              </a:solidFill>
            </a:rPr>
            <a:t>Minister Cyfryzacji</a:t>
          </a:r>
        </a:p>
      </dgm:t>
    </dgm:pt>
    <dgm:pt modelId="{5F5FC1EB-6581-46B8-8364-D1D539D7336D}" type="parTrans" cxnId="{76D96388-7755-42BC-A9F9-B974B7574DA5}">
      <dgm:prSet/>
      <dgm:spPr/>
      <dgm:t>
        <a:bodyPr/>
        <a:lstStyle/>
        <a:p>
          <a:endParaRPr lang="pl-PL">
            <a:solidFill>
              <a:srgbClr val="1A629D"/>
            </a:solidFill>
          </a:endParaRPr>
        </a:p>
      </dgm:t>
    </dgm:pt>
    <dgm:pt modelId="{8AA1A9BB-CD83-47F1-A956-EA5C4B1330D2}" type="sibTrans" cxnId="{76D96388-7755-42BC-A9F9-B974B7574DA5}">
      <dgm:prSet/>
      <dgm:spPr/>
      <dgm:t>
        <a:bodyPr/>
        <a:lstStyle/>
        <a:p>
          <a:endParaRPr lang="pl-PL">
            <a:solidFill>
              <a:srgbClr val="1A629D"/>
            </a:solidFill>
          </a:endParaRPr>
        </a:p>
      </dgm:t>
    </dgm:pt>
    <dgm:pt modelId="{72A8B034-955D-4E95-99F2-EE223D29FDF4}">
      <dgm:prSet/>
      <dgm:spPr/>
      <dgm:t>
        <a:bodyPr/>
        <a:lstStyle/>
        <a:p>
          <a:r>
            <a:rPr lang="pl-PL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UOKiK (?)</a:t>
          </a:r>
        </a:p>
      </dgm:t>
    </dgm:pt>
    <dgm:pt modelId="{360A1DC4-7E0F-4EE7-9872-D4C2BD5F4F59}" type="parTrans" cxnId="{658BAFD2-1344-408A-94EC-0B6DE5D6C566}">
      <dgm:prSet/>
      <dgm:spPr/>
      <dgm:t>
        <a:bodyPr/>
        <a:lstStyle/>
        <a:p>
          <a:endParaRPr lang="pl-PL">
            <a:solidFill>
              <a:srgbClr val="1A629D"/>
            </a:solidFill>
          </a:endParaRPr>
        </a:p>
      </dgm:t>
    </dgm:pt>
    <dgm:pt modelId="{E36C719B-AE5E-45F2-A0DF-18C5691F2F3B}" type="sibTrans" cxnId="{658BAFD2-1344-408A-94EC-0B6DE5D6C566}">
      <dgm:prSet/>
      <dgm:spPr/>
      <dgm:t>
        <a:bodyPr/>
        <a:lstStyle/>
        <a:p>
          <a:endParaRPr lang="pl-PL">
            <a:solidFill>
              <a:srgbClr val="1A629D"/>
            </a:solidFill>
          </a:endParaRPr>
        </a:p>
      </dgm:t>
    </dgm:pt>
    <dgm:pt modelId="{212BBC91-CB36-462D-98C4-A5D1E2E6C458}">
      <dgm:prSet/>
      <dgm:spPr/>
      <dgm:t>
        <a:bodyPr/>
        <a:lstStyle/>
        <a:p>
          <a:r>
            <a:rPr lang="pl-PL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UOKiK (?)</a:t>
          </a:r>
          <a:endParaRPr lang="en-US" dirty="0" smtClean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2A67BDA6-4616-45D3-BC06-7AA4A7095391}" type="parTrans" cxnId="{549CB735-66B0-448B-B0CD-878E1BDDBAA5}">
      <dgm:prSet/>
      <dgm:spPr/>
      <dgm:t>
        <a:bodyPr/>
        <a:lstStyle/>
        <a:p>
          <a:endParaRPr lang="pl-PL">
            <a:solidFill>
              <a:srgbClr val="1A629D"/>
            </a:solidFill>
          </a:endParaRPr>
        </a:p>
      </dgm:t>
    </dgm:pt>
    <dgm:pt modelId="{25BAEC44-FADB-452B-B311-CC420F6AD140}" type="sibTrans" cxnId="{549CB735-66B0-448B-B0CD-878E1BDDBAA5}">
      <dgm:prSet/>
      <dgm:spPr/>
      <dgm:t>
        <a:bodyPr/>
        <a:lstStyle/>
        <a:p>
          <a:endParaRPr lang="pl-PL">
            <a:solidFill>
              <a:srgbClr val="1A629D"/>
            </a:solidFill>
          </a:endParaRPr>
        </a:p>
      </dgm:t>
    </dgm:pt>
    <dgm:pt modelId="{3BD11970-77D3-44F8-9652-6343CF07BD4F}">
      <dgm:prSet/>
      <dgm:spPr/>
      <dgm:t>
        <a:bodyPr/>
        <a:lstStyle/>
        <a:p>
          <a:r>
            <a:rPr lang="pl-PL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GUS (?)</a:t>
          </a:r>
          <a:endParaRPr lang="pl-PL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B6207400-CA22-4A89-A0B5-7D22006247D6}" type="parTrans" cxnId="{05B4E9C4-CE37-472F-A77A-58D3AF9CF5B6}">
      <dgm:prSet/>
      <dgm:spPr/>
      <dgm:t>
        <a:bodyPr/>
        <a:lstStyle/>
        <a:p>
          <a:endParaRPr lang="pl-PL">
            <a:solidFill>
              <a:srgbClr val="1A629D"/>
            </a:solidFill>
          </a:endParaRPr>
        </a:p>
      </dgm:t>
    </dgm:pt>
    <dgm:pt modelId="{55B1FDA0-77E6-4E7A-BB1A-AF5C94C8BA0C}" type="sibTrans" cxnId="{05B4E9C4-CE37-472F-A77A-58D3AF9CF5B6}">
      <dgm:prSet/>
      <dgm:spPr/>
      <dgm:t>
        <a:bodyPr/>
        <a:lstStyle/>
        <a:p>
          <a:endParaRPr lang="pl-PL">
            <a:solidFill>
              <a:srgbClr val="1A629D"/>
            </a:solidFill>
          </a:endParaRPr>
        </a:p>
      </dgm:t>
    </dgm:pt>
    <dgm:pt modelId="{45FCE1E3-7327-4AA0-B784-C1D9F6E8BB41}">
      <dgm:prSet phldrT="[Tekst]" custT="1"/>
      <dgm:spPr/>
      <dgm:t>
        <a:bodyPr/>
        <a:lstStyle/>
        <a:p>
          <a:r>
            <a:rPr lang="pl-PL" sz="1500" b="0" dirty="0" smtClean="0">
              <a:solidFill>
                <a:srgbClr val="1A629D"/>
              </a:solidFill>
              <a:latin typeface="+mn-lt"/>
            </a:rPr>
            <a:t>Otoczenie instytucjonalne</a:t>
          </a:r>
          <a:endParaRPr lang="pl-PL" sz="1500" b="0" dirty="0">
            <a:solidFill>
              <a:srgbClr val="1A629D"/>
            </a:solidFill>
          </a:endParaRPr>
        </a:p>
      </dgm:t>
    </dgm:pt>
    <dgm:pt modelId="{45078FC4-38FF-41D7-AF1E-5998D4D3ADEC}" type="sibTrans" cxnId="{70E91698-F904-4BE2-A152-EE33EE0DC20D}">
      <dgm:prSet/>
      <dgm:spPr/>
      <dgm:t>
        <a:bodyPr/>
        <a:lstStyle/>
        <a:p>
          <a:endParaRPr lang="pl-PL">
            <a:solidFill>
              <a:srgbClr val="1A629D"/>
            </a:solidFill>
          </a:endParaRPr>
        </a:p>
      </dgm:t>
    </dgm:pt>
    <dgm:pt modelId="{F722596E-63C6-4CEE-A1B0-EBDE9B1C0446}" type="parTrans" cxnId="{70E91698-F904-4BE2-A152-EE33EE0DC20D}">
      <dgm:prSet/>
      <dgm:spPr/>
      <dgm:t>
        <a:bodyPr/>
        <a:lstStyle/>
        <a:p>
          <a:endParaRPr lang="pl-PL">
            <a:solidFill>
              <a:srgbClr val="1A629D"/>
            </a:solidFill>
          </a:endParaRPr>
        </a:p>
      </dgm:t>
    </dgm:pt>
    <dgm:pt modelId="{46158C03-19E8-49E8-B382-B035694CDE5A}">
      <dgm:prSet/>
      <dgm:spPr/>
      <dgm:t>
        <a:bodyPr/>
        <a:lstStyle/>
        <a:p>
          <a:r>
            <a:rPr lang="pl-PL" dirty="0" smtClean="0">
              <a:solidFill>
                <a:srgbClr val="1A629D"/>
              </a:solidFill>
            </a:rPr>
            <a:t>Organ odwoławczy</a:t>
          </a:r>
          <a:endParaRPr lang="pl-PL" dirty="0">
            <a:solidFill>
              <a:srgbClr val="1A629D"/>
            </a:solidFill>
          </a:endParaRPr>
        </a:p>
      </dgm:t>
    </dgm:pt>
    <dgm:pt modelId="{42819AE3-ED21-47C7-896C-76934B1AC26E}" type="parTrans" cxnId="{BAA3A2BB-27BC-4BE2-8C3E-78D46273B430}">
      <dgm:prSet/>
      <dgm:spPr/>
      <dgm:t>
        <a:bodyPr/>
        <a:lstStyle/>
        <a:p>
          <a:endParaRPr lang="pl-PL"/>
        </a:p>
      </dgm:t>
    </dgm:pt>
    <dgm:pt modelId="{B3EFC3B4-F572-440F-A6CC-46357B62C655}" type="sibTrans" cxnId="{BAA3A2BB-27BC-4BE2-8C3E-78D46273B430}">
      <dgm:prSet/>
      <dgm:spPr/>
      <dgm:t>
        <a:bodyPr/>
        <a:lstStyle/>
        <a:p>
          <a:endParaRPr lang="pl-PL"/>
        </a:p>
      </dgm:t>
    </dgm:pt>
    <dgm:pt modelId="{9C7E1532-9FE2-461C-9BFF-B5C608C385D7}">
      <dgm:prSet/>
      <dgm:spPr/>
      <dgm:t>
        <a:bodyPr/>
        <a:lstStyle/>
        <a:p>
          <a:r>
            <a:rPr lang="pl-PL" dirty="0" smtClean="0">
              <a:solidFill>
                <a:srgbClr val="1A629D"/>
              </a:solidFill>
            </a:rPr>
            <a:t>Minister Cyfryzacji</a:t>
          </a:r>
          <a:endParaRPr lang="pl-PL" dirty="0">
            <a:solidFill>
              <a:srgbClr val="1A629D"/>
            </a:solidFill>
          </a:endParaRPr>
        </a:p>
      </dgm:t>
    </dgm:pt>
    <dgm:pt modelId="{E7D9C374-B207-451D-BDD1-2F4875E71C74}" type="parTrans" cxnId="{43BCDA52-279B-4D06-9C6B-2DC259548173}">
      <dgm:prSet/>
      <dgm:spPr/>
      <dgm:t>
        <a:bodyPr/>
        <a:lstStyle/>
        <a:p>
          <a:endParaRPr lang="pl-PL"/>
        </a:p>
      </dgm:t>
    </dgm:pt>
    <dgm:pt modelId="{330B0220-14D3-47F6-BE0B-2F6AF0BD43F5}" type="sibTrans" cxnId="{43BCDA52-279B-4D06-9C6B-2DC259548173}">
      <dgm:prSet/>
      <dgm:spPr/>
      <dgm:t>
        <a:bodyPr/>
        <a:lstStyle/>
        <a:p>
          <a:endParaRPr lang="pl-PL"/>
        </a:p>
      </dgm:t>
    </dgm:pt>
    <dgm:pt modelId="{BAFCB394-F57E-4394-99A1-90989B10BF5F}" type="pres">
      <dgm:prSet presAssocID="{98259D1B-6550-4306-ADF2-6BABBD90572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7B01ABD1-D08F-47C2-A022-75A2DCFA8B77}" type="pres">
      <dgm:prSet presAssocID="{45FCE1E3-7327-4AA0-B784-C1D9F6E8BB41}" presName="hierRoot1" presStyleCnt="0">
        <dgm:presLayoutVars>
          <dgm:hierBranch val="init"/>
        </dgm:presLayoutVars>
      </dgm:prSet>
      <dgm:spPr/>
    </dgm:pt>
    <dgm:pt modelId="{6BE1E72D-6564-4E3C-98DB-B9287076AD65}" type="pres">
      <dgm:prSet presAssocID="{45FCE1E3-7327-4AA0-B784-C1D9F6E8BB41}" presName="rootComposite1" presStyleCnt="0"/>
      <dgm:spPr/>
    </dgm:pt>
    <dgm:pt modelId="{DACBB18B-68FA-4513-BDB8-7A03C2DC7667}" type="pres">
      <dgm:prSet presAssocID="{45FCE1E3-7327-4AA0-B784-C1D9F6E8BB41}" presName="rootText1" presStyleLbl="node0" presStyleIdx="0" presStyleCnt="1" custScaleX="296218" custLinFactNeighborX="-602" custLinFactNeighborY="-11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150906D-0460-4B05-8999-CD41CB4FF8EF}" type="pres">
      <dgm:prSet presAssocID="{45FCE1E3-7327-4AA0-B784-C1D9F6E8BB41}" presName="rootConnector1" presStyleLbl="node1" presStyleIdx="0" presStyleCnt="0"/>
      <dgm:spPr/>
      <dgm:t>
        <a:bodyPr/>
        <a:lstStyle/>
        <a:p>
          <a:endParaRPr lang="pl-PL"/>
        </a:p>
      </dgm:t>
    </dgm:pt>
    <dgm:pt modelId="{3A134BB3-9F68-45AE-9B3C-C8A13DE5691C}" type="pres">
      <dgm:prSet presAssocID="{45FCE1E3-7327-4AA0-B784-C1D9F6E8BB41}" presName="hierChild2" presStyleCnt="0"/>
      <dgm:spPr/>
    </dgm:pt>
    <dgm:pt modelId="{1A6D73D0-FC04-4C0B-A9B7-D9AB374A5EDD}" type="pres">
      <dgm:prSet presAssocID="{4D7AB73C-CD57-446B-8ADA-0D2462855588}" presName="Name37" presStyleLbl="parChTrans1D2" presStyleIdx="0" presStyleCnt="5"/>
      <dgm:spPr/>
      <dgm:t>
        <a:bodyPr/>
        <a:lstStyle/>
        <a:p>
          <a:endParaRPr lang="pl-PL"/>
        </a:p>
      </dgm:t>
    </dgm:pt>
    <dgm:pt modelId="{88E7D81E-90B0-4A8A-AC9D-F07841DEED5B}" type="pres">
      <dgm:prSet presAssocID="{094DE061-2BE8-46C9-8666-B67DF6D3AACB}" presName="hierRoot2" presStyleCnt="0">
        <dgm:presLayoutVars>
          <dgm:hierBranch val="init"/>
        </dgm:presLayoutVars>
      </dgm:prSet>
      <dgm:spPr/>
      <dgm:t>
        <a:bodyPr/>
        <a:lstStyle/>
        <a:p>
          <a:endParaRPr lang="pl-PL"/>
        </a:p>
      </dgm:t>
    </dgm:pt>
    <dgm:pt modelId="{76ECC67C-FA44-41B4-A73C-44A1A4C67ACC}" type="pres">
      <dgm:prSet presAssocID="{094DE061-2BE8-46C9-8666-B67DF6D3AACB}" presName="rootComposite" presStyleCnt="0"/>
      <dgm:spPr/>
      <dgm:t>
        <a:bodyPr/>
        <a:lstStyle/>
        <a:p>
          <a:endParaRPr lang="pl-PL"/>
        </a:p>
      </dgm:t>
    </dgm:pt>
    <dgm:pt modelId="{3B63413A-60A8-4A60-AE6A-E86692C64EB8}" type="pres">
      <dgm:prSet presAssocID="{094DE061-2BE8-46C9-8666-B67DF6D3AACB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57192C6-15DB-4B25-93C6-03BED0E0A77B}" type="pres">
      <dgm:prSet presAssocID="{094DE061-2BE8-46C9-8666-B67DF6D3AACB}" presName="rootConnector" presStyleLbl="node2" presStyleIdx="0" presStyleCnt="5"/>
      <dgm:spPr/>
      <dgm:t>
        <a:bodyPr/>
        <a:lstStyle/>
        <a:p>
          <a:endParaRPr lang="pl-PL"/>
        </a:p>
      </dgm:t>
    </dgm:pt>
    <dgm:pt modelId="{C055DAB7-F114-4469-883C-DD8743C770F8}" type="pres">
      <dgm:prSet presAssocID="{094DE061-2BE8-46C9-8666-B67DF6D3AACB}" presName="hierChild4" presStyleCnt="0"/>
      <dgm:spPr/>
      <dgm:t>
        <a:bodyPr/>
        <a:lstStyle/>
        <a:p>
          <a:endParaRPr lang="pl-PL"/>
        </a:p>
      </dgm:t>
    </dgm:pt>
    <dgm:pt modelId="{7A99278C-A64A-40B3-9524-1632B0D6FA4C}" type="pres">
      <dgm:prSet presAssocID="{71D01438-88B1-4CD5-BD18-0659E7FDB3E7}" presName="Name37" presStyleLbl="parChTrans1D3" presStyleIdx="0" presStyleCnt="6"/>
      <dgm:spPr/>
      <dgm:t>
        <a:bodyPr/>
        <a:lstStyle/>
        <a:p>
          <a:endParaRPr lang="pl-PL"/>
        </a:p>
      </dgm:t>
    </dgm:pt>
    <dgm:pt modelId="{1B21DC5B-4EE1-46BB-B126-EB6FC2DCE1DA}" type="pres">
      <dgm:prSet presAssocID="{9A3B5BD6-CC8A-412C-941F-D4C08EE48DF5}" presName="hierRoot2" presStyleCnt="0">
        <dgm:presLayoutVars>
          <dgm:hierBranch val="init"/>
        </dgm:presLayoutVars>
      </dgm:prSet>
      <dgm:spPr/>
      <dgm:t>
        <a:bodyPr/>
        <a:lstStyle/>
        <a:p>
          <a:endParaRPr lang="pl-PL"/>
        </a:p>
      </dgm:t>
    </dgm:pt>
    <dgm:pt modelId="{00704AF3-1ACE-4EF2-A2E9-B2D02F20ED9A}" type="pres">
      <dgm:prSet presAssocID="{9A3B5BD6-CC8A-412C-941F-D4C08EE48DF5}" presName="rootComposite" presStyleCnt="0"/>
      <dgm:spPr/>
      <dgm:t>
        <a:bodyPr/>
        <a:lstStyle/>
        <a:p>
          <a:endParaRPr lang="pl-PL"/>
        </a:p>
      </dgm:t>
    </dgm:pt>
    <dgm:pt modelId="{69A7F0F9-DF19-4F0F-AEA9-58DB4029AF31}" type="pres">
      <dgm:prSet presAssocID="{9A3B5BD6-CC8A-412C-941F-D4C08EE48DF5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BD35A2D-512F-4849-B782-AAA8026BB0E0}" type="pres">
      <dgm:prSet presAssocID="{9A3B5BD6-CC8A-412C-941F-D4C08EE48DF5}" presName="rootConnector" presStyleLbl="node3" presStyleIdx="0" presStyleCnt="6"/>
      <dgm:spPr/>
      <dgm:t>
        <a:bodyPr/>
        <a:lstStyle/>
        <a:p>
          <a:endParaRPr lang="pl-PL"/>
        </a:p>
      </dgm:t>
    </dgm:pt>
    <dgm:pt modelId="{B598DC5F-B004-4722-A205-2B5048357F22}" type="pres">
      <dgm:prSet presAssocID="{9A3B5BD6-CC8A-412C-941F-D4C08EE48DF5}" presName="hierChild4" presStyleCnt="0"/>
      <dgm:spPr/>
      <dgm:t>
        <a:bodyPr/>
        <a:lstStyle/>
        <a:p>
          <a:endParaRPr lang="pl-PL"/>
        </a:p>
      </dgm:t>
    </dgm:pt>
    <dgm:pt modelId="{62B80541-7104-4200-8DFD-DE8BAAA05B97}" type="pres">
      <dgm:prSet presAssocID="{9A3B5BD6-CC8A-412C-941F-D4C08EE48DF5}" presName="hierChild5" presStyleCnt="0"/>
      <dgm:spPr/>
      <dgm:t>
        <a:bodyPr/>
        <a:lstStyle/>
        <a:p>
          <a:endParaRPr lang="pl-PL"/>
        </a:p>
      </dgm:t>
    </dgm:pt>
    <dgm:pt modelId="{24586319-71A1-4A46-B77F-433ED431DDC5}" type="pres">
      <dgm:prSet presAssocID="{B6207400-CA22-4A89-A0B5-7D22006247D6}" presName="Name37" presStyleLbl="parChTrans1D3" presStyleIdx="1" presStyleCnt="6"/>
      <dgm:spPr/>
      <dgm:t>
        <a:bodyPr/>
        <a:lstStyle/>
        <a:p>
          <a:endParaRPr lang="pl-PL"/>
        </a:p>
      </dgm:t>
    </dgm:pt>
    <dgm:pt modelId="{E02E7EA1-FF92-453E-9A4B-AFFBED96B5BD}" type="pres">
      <dgm:prSet presAssocID="{3BD11970-77D3-44F8-9652-6343CF07BD4F}" presName="hierRoot2" presStyleCnt="0">
        <dgm:presLayoutVars>
          <dgm:hierBranch val="init"/>
        </dgm:presLayoutVars>
      </dgm:prSet>
      <dgm:spPr/>
      <dgm:t>
        <a:bodyPr/>
        <a:lstStyle/>
        <a:p>
          <a:endParaRPr lang="pl-PL"/>
        </a:p>
      </dgm:t>
    </dgm:pt>
    <dgm:pt modelId="{5E964123-1190-43E7-A743-5E85D20C7898}" type="pres">
      <dgm:prSet presAssocID="{3BD11970-77D3-44F8-9652-6343CF07BD4F}" presName="rootComposite" presStyleCnt="0"/>
      <dgm:spPr/>
      <dgm:t>
        <a:bodyPr/>
        <a:lstStyle/>
        <a:p>
          <a:endParaRPr lang="pl-PL"/>
        </a:p>
      </dgm:t>
    </dgm:pt>
    <dgm:pt modelId="{769C2ADE-F155-47BD-A482-44E8CF2460D1}" type="pres">
      <dgm:prSet presAssocID="{3BD11970-77D3-44F8-9652-6343CF07BD4F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23D2D17-CA1B-4084-AA65-8B44CB20D179}" type="pres">
      <dgm:prSet presAssocID="{3BD11970-77D3-44F8-9652-6343CF07BD4F}" presName="rootConnector" presStyleLbl="node3" presStyleIdx="1" presStyleCnt="6"/>
      <dgm:spPr/>
      <dgm:t>
        <a:bodyPr/>
        <a:lstStyle/>
        <a:p>
          <a:endParaRPr lang="pl-PL"/>
        </a:p>
      </dgm:t>
    </dgm:pt>
    <dgm:pt modelId="{76673D9F-A34D-4463-9478-18FB07744478}" type="pres">
      <dgm:prSet presAssocID="{3BD11970-77D3-44F8-9652-6343CF07BD4F}" presName="hierChild4" presStyleCnt="0"/>
      <dgm:spPr/>
      <dgm:t>
        <a:bodyPr/>
        <a:lstStyle/>
        <a:p>
          <a:endParaRPr lang="pl-PL"/>
        </a:p>
      </dgm:t>
    </dgm:pt>
    <dgm:pt modelId="{43E2232F-920D-4229-90D8-D749FDABA9EE}" type="pres">
      <dgm:prSet presAssocID="{3BD11970-77D3-44F8-9652-6343CF07BD4F}" presName="hierChild5" presStyleCnt="0"/>
      <dgm:spPr/>
      <dgm:t>
        <a:bodyPr/>
        <a:lstStyle/>
        <a:p>
          <a:endParaRPr lang="pl-PL"/>
        </a:p>
      </dgm:t>
    </dgm:pt>
    <dgm:pt modelId="{D46F06CA-2758-471F-ACE5-F8FBBBC1214D}" type="pres">
      <dgm:prSet presAssocID="{094DE061-2BE8-46C9-8666-B67DF6D3AACB}" presName="hierChild5" presStyleCnt="0"/>
      <dgm:spPr/>
      <dgm:t>
        <a:bodyPr/>
        <a:lstStyle/>
        <a:p>
          <a:endParaRPr lang="pl-PL"/>
        </a:p>
      </dgm:t>
    </dgm:pt>
    <dgm:pt modelId="{20F03B0D-DD7B-4624-A12C-439E104CACD8}" type="pres">
      <dgm:prSet presAssocID="{E1CD9FBC-376B-4DE9-8351-9867833BAA26}" presName="Name37" presStyleLbl="parChTrans1D2" presStyleIdx="1" presStyleCnt="5"/>
      <dgm:spPr/>
      <dgm:t>
        <a:bodyPr/>
        <a:lstStyle/>
        <a:p>
          <a:endParaRPr lang="pl-PL"/>
        </a:p>
      </dgm:t>
    </dgm:pt>
    <dgm:pt modelId="{11E2FB29-B3F0-4B81-9714-14CC01603635}" type="pres">
      <dgm:prSet presAssocID="{F17104AB-B1E6-40BC-9437-1D031D352228}" presName="hierRoot2" presStyleCnt="0">
        <dgm:presLayoutVars>
          <dgm:hierBranch val="init"/>
        </dgm:presLayoutVars>
      </dgm:prSet>
      <dgm:spPr/>
      <dgm:t>
        <a:bodyPr/>
        <a:lstStyle/>
        <a:p>
          <a:endParaRPr lang="pl-PL"/>
        </a:p>
      </dgm:t>
    </dgm:pt>
    <dgm:pt modelId="{B8BFBD73-38EC-4EA1-95DD-01CA141DFC33}" type="pres">
      <dgm:prSet presAssocID="{F17104AB-B1E6-40BC-9437-1D031D352228}" presName="rootComposite" presStyleCnt="0"/>
      <dgm:spPr/>
      <dgm:t>
        <a:bodyPr/>
        <a:lstStyle/>
        <a:p>
          <a:endParaRPr lang="pl-PL"/>
        </a:p>
      </dgm:t>
    </dgm:pt>
    <dgm:pt modelId="{4B4C5680-D59A-4223-BC4E-849D1DB89338}" type="pres">
      <dgm:prSet presAssocID="{F17104AB-B1E6-40BC-9437-1D031D352228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D8A4849-BA58-4177-979F-C83289AA8EA0}" type="pres">
      <dgm:prSet presAssocID="{F17104AB-B1E6-40BC-9437-1D031D352228}" presName="rootConnector" presStyleLbl="node2" presStyleIdx="1" presStyleCnt="5"/>
      <dgm:spPr/>
      <dgm:t>
        <a:bodyPr/>
        <a:lstStyle/>
        <a:p>
          <a:endParaRPr lang="pl-PL"/>
        </a:p>
      </dgm:t>
    </dgm:pt>
    <dgm:pt modelId="{9E853EBF-790C-4EB7-851F-EF1756B9DB98}" type="pres">
      <dgm:prSet presAssocID="{F17104AB-B1E6-40BC-9437-1D031D352228}" presName="hierChild4" presStyleCnt="0"/>
      <dgm:spPr/>
      <dgm:t>
        <a:bodyPr/>
        <a:lstStyle/>
        <a:p>
          <a:endParaRPr lang="pl-PL"/>
        </a:p>
      </dgm:t>
    </dgm:pt>
    <dgm:pt modelId="{67AF9E22-5188-4A9F-801F-99419100312D}" type="pres">
      <dgm:prSet presAssocID="{5F5FC1EB-6581-46B8-8364-D1D539D7336D}" presName="Name37" presStyleLbl="parChTrans1D3" presStyleIdx="2" presStyleCnt="6"/>
      <dgm:spPr/>
      <dgm:t>
        <a:bodyPr/>
        <a:lstStyle/>
        <a:p>
          <a:endParaRPr lang="pl-PL"/>
        </a:p>
      </dgm:t>
    </dgm:pt>
    <dgm:pt modelId="{1100EC16-639B-4215-824F-0D7EC57CC96B}" type="pres">
      <dgm:prSet presAssocID="{CA80C9CD-8729-4C6E-8185-B4D9F3FA4952}" presName="hierRoot2" presStyleCnt="0">
        <dgm:presLayoutVars>
          <dgm:hierBranch val="init"/>
        </dgm:presLayoutVars>
      </dgm:prSet>
      <dgm:spPr/>
      <dgm:t>
        <a:bodyPr/>
        <a:lstStyle/>
        <a:p>
          <a:endParaRPr lang="pl-PL"/>
        </a:p>
      </dgm:t>
    </dgm:pt>
    <dgm:pt modelId="{3A522046-8F3F-4F60-9C94-B3F73B69612F}" type="pres">
      <dgm:prSet presAssocID="{CA80C9CD-8729-4C6E-8185-B4D9F3FA4952}" presName="rootComposite" presStyleCnt="0"/>
      <dgm:spPr/>
      <dgm:t>
        <a:bodyPr/>
        <a:lstStyle/>
        <a:p>
          <a:endParaRPr lang="pl-PL"/>
        </a:p>
      </dgm:t>
    </dgm:pt>
    <dgm:pt modelId="{BC8368D3-7570-435F-99FD-B79A0FB84671}" type="pres">
      <dgm:prSet presAssocID="{CA80C9CD-8729-4C6E-8185-B4D9F3FA4952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8C3B121-F00B-44C9-B650-9EA465F6D3E3}" type="pres">
      <dgm:prSet presAssocID="{CA80C9CD-8729-4C6E-8185-B4D9F3FA4952}" presName="rootConnector" presStyleLbl="node3" presStyleIdx="2" presStyleCnt="6"/>
      <dgm:spPr/>
      <dgm:t>
        <a:bodyPr/>
        <a:lstStyle/>
        <a:p>
          <a:endParaRPr lang="pl-PL"/>
        </a:p>
      </dgm:t>
    </dgm:pt>
    <dgm:pt modelId="{06703CDA-535D-45CA-A3F0-93B66E5032A0}" type="pres">
      <dgm:prSet presAssocID="{CA80C9CD-8729-4C6E-8185-B4D9F3FA4952}" presName="hierChild4" presStyleCnt="0"/>
      <dgm:spPr/>
      <dgm:t>
        <a:bodyPr/>
        <a:lstStyle/>
        <a:p>
          <a:endParaRPr lang="pl-PL"/>
        </a:p>
      </dgm:t>
    </dgm:pt>
    <dgm:pt modelId="{6F98C0F0-1184-4073-9D61-D174B52FA485}" type="pres">
      <dgm:prSet presAssocID="{CA80C9CD-8729-4C6E-8185-B4D9F3FA4952}" presName="hierChild5" presStyleCnt="0"/>
      <dgm:spPr/>
      <dgm:t>
        <a:bodyPr/>
        <a:lstStyle/>
        <a:p>
          <a:endParaRPr lang="pl-PL"/>
        </a:p>
      </dgm:t>
    </dgm:pt>
    <dgm:pt modelId="{D1F0B1F3-9604-4CD0-B9C7-8B7BE945D5EB}" type="pres">
      <dgm:prSet presAssocID="{F17104AB-B1E6-40BC-9437-1D031D352228}" presName="hierChild5" presStyleCnt="0"/>
      <dgm:spPr/>
      <dgm:t>
        <a:bodyPr/>
        <a:lstStyle/>
        <a:p>
          <a:endParaRPr lang="pl-PL"/>
        </a:p>
      </dgm:t>
    </dgm:pt>
    <dgm:pt modelId="{25D838F3-183B-45B0-B778-D8ADF1979DA4}" type="pres">
      <dgm:prSet presAssocID="{42819AE3-ED21-47C7-896C-76934B1AC26E}" presName="Name37" presStyleLbl="parChTrans1D2" presStyleIdx="2" presStyleCnt="5"/>
      <dgm:spPr/>
      <dgm:t>
        <a:bodyPr/>
        <a:lstStyle/>
        <a:p>
          <a:endParaRPr lang="pl-PL"/>
        </a:p>
      </dgm:t>
    </dgm:pt>
    <dgm:pt modelId="{26E82694-2334-41D2-B1B3-8C67565C64F5}" type="pres">
      <dgm:prSet presAssocID="{46158C03-19E8-49E8-B382-B035694CDE5A}" presName="hierRoot2" presStyleCnt="0">
        <dgm:presLayoutVars>
          <dgm:hierBranch val="init"/>
        </dgm:presLayoutVars>
      </dgm:prSet>
      <dgm:spPr/>
    </dgm:pt>
    <dgm:pt modelId="{FCD42153-056A-4071-A526-2113E85506DD}" type="pres">
      <dgm:prSet presAssocID="{46158C03-19E8-49E8-B382-B035694CDE5A}" presName="rootComposite" presStyleCnt="0"/>
      <dgm:spPr/>
    </dgm:pt>
    <dgm:pt modelId="{C41EA1FE-64EE-4C0C-9E6E-8F0FF8FE79D9}" type="pres">
      <dgm:prSet presAssocID="{46158C03-19E8-49E8-B382-B035694CDE5A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513F861-A9C0-4E52-99B0-5264DCECACC9}" type="pres">
      <dgm:prSet presAssocID="{46158C03-19E8-49E8-B382-B035694CDE5A}" presName="rootConnector" presStyleLbl="node2" presStyleIdx="2" presStyleCnt="5"/>
      <dgm:spPr/>
      <dgm:t>
        <a:bodyPr/>
        <a:lstStyle/>
        <a:p>
          <a:endParaRPr lang="pl-PL"/>
        </a:p>
      </dgm:t>
    </dgm:pt>
    <dgm:pt modelId="{60CF72AD-4E65-4E90-8C90-A66BECE1FEB5}" type="pres">
      <dgm:prSet presAssocID="{46158C03-19E8-49E8-B382-B035694CDE5A}" presName="hierChild4" presStyleCnt="0"/>
      <dgm:spPr/>
    </dgm:pt>
    <dgm:pt modelId="{A75DAD1A-5251-4294-AF3D-57B11A395DA7}" type="pres">
      <dgm:prSet presAssocID="{E7D9C374-B207-451D-BDD1-2F4875E71C74}" presName="Name37" presStyleLbl="parChTrans1D3" presStyleIdx="3" presStyleCnt="6"/>
      <dgm:spPr/>
      <dgm:t>
        <a:bodyPr/>
        <a:lstStyle/>
        <a:p>
          <a:endParaRPr lang="pl-PL"/>
        </a:p>
      </dgm:t>
    </dgm:pt>
    <dgm:pt modelId="{752C4737-FB1D-4942-A6C8-4D0852FA41E4}" type="pres">
      <dgm:prSet presAssocID="{9C7E1532-9FE2-461C-9BFF-B5C608C385D7}" presName="hierRoot2" presStyleCnt="0">
        <dgm:presLayoutVars>
          <dgm:hierBranch val="init"/>
        </dgm:presLayoutVars>
      </dgm:prSet>
      <dgm:spPr/>
    </dgm:pt>
    <dgm:pt modelId="{456446C7-C4D0-4C21-9E3B-44D247874649}" type="pres">
      <dgm:prSet presAssocID="{9C7E1532-9FE2-461C-9BFF-B5C608C385D7}" presName="rootComposite" presStyleCnt="0"/>
      <dgm:spPr/>
    </dgm:pt>
    <dgm:pt modelId="{1B155C25-FE15-4EF6-833F-42A0A15D77CA}" type="pres">
      <dgm:prSet presAssocID="{9C7E1532-9FE2-461C-9BFF-B5C608C385D7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271F325-963E-40AB-8D85-9E2A598840D6}" type="pres">
      <dgm:prSet presAssocID="{9C7E1532-9FE2-461C-9BFF-B5C608C385D7}" presName="rootConnector" presStyleLbl="node3" presStyleIdx="3" presStyleCnt="6"/>
      <dgm:spPr/>
      <dgm:t>
        <a:bodyPr/>
        <a:lstStyle/>
        <a:p>
          <a:endParaRPr lang="pl-PL"/>
        </a:p>
      </dgm:t>
    </dgm:pt>
    <dgm:pt modelId="{7DCBA677-701F-46EB-AF00-2A8BF7C1A3B9}" type="pres">
      <dgm:prSet presAssocID="{9C7E1532-9FE2-461C-9BFF-B5C608C385D7}" presName="hierChild4" presStyleCnt="0"/>
      <dgm:spPr/>
    </dgm:pt>
    <dgm:pt modelId="{1E8848D8-BFBF-4535-932D-1F4B33109193}" type="pres">
      <dgm:prSet presAssocID="{9C7E1532-9FE2-461C-9BFF-B5C608C385D7}" presName="hierChild5" presStyleCnt="0"/>
      <dgm:spPr/>
    </dgm:pt>
    <dgm:pt modelId="{7DE5AC18-A245-4413-8665-1EFD9ED7F3CF}" type="pres">
      <dgm:prSet presAssocID="{46158C03-19E8-49E8-B382-B035694CDE5A}" presName="hierChild5" presStyleCnt="0"/>
      <dgm:spPr/>
    </dgm:pt>
    <dgm:pt modelId="{204514FC-FA1E-4A80-9DFF-77048B58AA1F}" type="pres">
      <dgm:prSet presAssocID="{B5737BBC-B45F-4DDE-9628-5574D1CA773B}" presName="Name37" presStyleLbl="parChTrans1D2" presStyleIdx="3" presStyleCnt="5"/>
      <dgm:spPr/>
      <dgm:t>
        <a:bodyPr/>
        <a:lstStyle/>
        <a:p>
          <a:endParaRPr lang="pl-PL"/>
        </a:p>
      </dgm:t>
    </dgm:pt>
    <dgm:pt modelId="{80EC3B46-FBB0-4D01-B268-A6ED4CBAF280}" type="pres">
      <dgm:prSet presAssocID="{D104636A-E0A7-440B-900D-690007391416}" presName="hierRoot2" presStyleCnt="0">
        <dgm:presLayoutVars>
          <dgm:hierBranch val="init"/>
        </dgm:presLayoutVars>
      </dgm:prSet>
      <dgm:spPr/>
      <dgm:t>
        <a:bodyPr/>
        <a:lstStyle/>
        <a:p>
          <a:endParaRPr lang="pl-PL"/>
        </a:p>
      </dgm:t>
    </dgm:pt>
    <dgm:pt modelId="{56399768-C917-4D3D-A180-B23B68C546AB}" type="pres">
      <dgm:prSet presAssocID="{D104636A-E0A7-440B-900D-690007391416}" presName="rootComposite" presStyleCnt="0"/>
      <dgm:spPr/>
      <dgm:t>
        <a:bodyPr/>
        <a:lstStyle/>
        <a:p>
          <a:endParaRPr lang="pl-PL"/>
        </a:p>
      </dgm:t>
    </dgm:pt>
    <dgm:pt modelId="{14B576CC-580C-47B8-ACA3-E2BC0C6F7E1C}" type="pres">
      <dgm:prSet presAssocID="{D104636A-E0A7-440B-900D-690007391416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EA08B53-656F-4498-8AE2-C977903217CA}" type="pres">
      <dgm:prSet presAssocID="{D104636A-E0A7-440B-900D-690007391416}" presName="rootConnector" presStyleLbl="node2" presStyleIdx="3" presStyleCnt="5"/>
      <dgm:spPr/>
      <dgm:t>
        <a:bodyPr/>
        <a:lstStyle/>
        <a:p>
          <a:endParaRPr lang="pl-PL"/>
        </a:p>
      </dgm:t>
    </dgm:pt>
    <dgm:pt modelId="{854662B7-9D5A-4DFF-8EF5-B28A691EF938}" type="pres">
      <dgm:prSet presAssocID="{D104636A-E0A7-440B-900D-690007391416}" presName="hierChild4" presStyleCnt="0"/>
      <dgm:spPr/>
      <dgm:t>
        <a:bodyPr/>
        <a:lstStyle/>
        <a:p>
          <a:endParaRPr lang="pl-PL"/>
        </a:p>
      </dgm:t>
    </dgm:pt>
    <dgm:pt modelId="{FCFC98E2-65C8-4A54-BDC3-E9122F6E982A}" type="pres">
      <dgm:prSet presAssocID="{360A1DC4-7E0F-4EE7-9872-D4C2BD5F4F59}" presName="Name37" presStyleLbl="parChTrans1D3" presStyleIdx="4" presStyleCnt="6"/>
      <dgm:spPr/>
      <dgm:t>
        <a:bodyPr/>
        <a:lstStyle/>
        <a:p>
          <a:endParaRPr lang="pl-PL"/>
        </a:p>
      </dgm:t>
    </dgm:pt>
    <dgm:pt modelId="{5CF87BBC-E83E-4AA9-A5F6-3E39CC14628A}" type="pres">
      <dgm:prSet presAssocID="{72A8B034-955D-4E95-99F2-EE223D29FDF4}" presName="hierRoot2" presStyleCnt="0">
        <dgm:presLayoutVars>
          <dgm:hierBranch val="init"/>
        </dgm:presLayoutVars>
      </dgm:prSet>
      <dgm:spPr/>
      <dgm:t>
        <a:bodyPr/>
        <a:lstStyle/>
        <a:p>
          <a:endParaRPr lang="pl-PL"/>
        </a:p>
      </dgm:t>
    </dgm:pt>
    <dgm:pt modelId="{EE73B175-4BF2-49DF-8B9E-5EA45A206F79}" type="pres">
      <dgm:prSet presAssocID="{72A8B034-955D-4E95-99F2-EE223D29FDF4}" presName="rootComposite" presStyleCnt="0"/>
      <dgm:spPr/>
      <dgm:t>
        <a:bodyPr/>
        <a:lstStyle/>
        <a:p>
          <a:endParaRPr lang="pl-PL"/>
        </a:p>
      </dgm:t>
    </dgm:pt>
    <dgm:pt modelId="{B73AC7E4-7178-4777-B6AA-795D9DCBC3D5}" type="pres">
      <dgm:prSet presAssocID="{72A8B034-955D-4E95-99F2-EE223D29FDF4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5765F5B-8CF5-46B9-90B0-7EE6B3E2EB7A}" type="pres">
      <dgm:prSet presAssocID="{72A8B034-955D-4E95-99F2-EE223D29FDF4}" presName="rootConnector" presStyleLbl="node3" presStyleIdx="4" presStyleCnt="6"/>
      <dgm:spPr/>
      <dgm:t>
        <a:bodyPr/>
        <a:lstStyle/>
        <a:p>
          <a:endParaRPr lang="pl-PL"/>
        </a:p>
      </dgm:t>
    </dgm:pt>
    <dgm:pt modelId="{6FE3C893-B353-47F4-8A61-36E28C9DE444}" type="pres">
      <dgm:prSet presAssocID="{72A8B034-955D-4E95-99F2-EE223D29FDF4}" presName="hierChild4" presStyleCnt="0"/>
      <dgm:spPr/>
      <dgm:t>
        <a:bodyPr/>
        <a:lstStyle/>
        <a:p>
          <a:endParaRPr lang="pl-PL"/>
        </a:p>
      </dgm:t>
    </dgm:pt>
    <dgm:pt modelId="{97B56DA9-0EC2-45F7-8829-B39DDC61A8D0}" type="pres">
      <dgm:prSet presAssocID="{72A8B034-955D-4E95-99F2-EE223D29FDF4}" presName="hierChild5" presStyleCnt="0"/>
      <dgm:spPr/>
      <dgm:t>
        <a:bodyPr/>
        <a:lstStyle/>
        <a:p>
          <a:endParaRPr lang="pl-PL"/>
        </a:p>
      </dgm:t>
    </dgm:pt>
    <dgm:pt modelId="{9E1D21D3-94AA-445D-B85B-5334C9755267}" type="pres">
      <dgm:prSet presAssocID="{D104636A-E0A7-440B-900D-690007391416}" presName="hierChild5" presStyleCnt="0"/>
      <dgm:spPr/>
      <dgm:t>
        <a:bodyPr/>
        <a:lstStyle/>
        <a:p>
          <a:endParaRPr lang="pl-PL"/>
        </a:p>
      </dgm:t>
    </dgm:pt>
    <dgm:pt modelId="{9A9A5EC2-90FC-46AB-B381-34C31C1B53FD}" type="pres">
      <dgm:prSet presAssocID="{C2B6C74C-F09A-475C-911D-5C7075A7D69A}" presName="Name37" presStyleLbl="parChTrans1D2" presStyleIdx="4" presStyleCnt="5"/>
      <dgm:spPr/>
      <dgm:t>
        <a:bodyPr/>
        <a:lstStyle/>
        <a:p>
          <a:endParaRPr lang="pl-PL"/>
        </a:p>
      </dgm:t>
    </dgm:pt>
    <dgm:pt modelId="{6442C56D-C0AC-45F7-B0B2-194BFE1775E1}" type="pres">
      <dgm:prSet presAssocID="{E4CBD569-32CA-4783-908E-5C7F28C83B93}" presName="hierRoot2" presStyleCnt="0">
        <dgm:presLayoutVars>
          <dgm:hierBranch val="init"/>
        </dgm:presLayoutVars>
      </dgm:prSet>
      <dgm:spPr/>
      <dgm:t>
        <a:bodyPr/>
        <a:lstStyle/>
        <a:p>
          <a:endParaRPr lang="pl-PL"/>
        </a:p>
      </dgm:t>
    </dgm:pt>
    <dgm:pt modelId="{E40E07E3-152A-4DB2-BFC3-2663A992639F}" type="pres">
      <dgm:prSet presAssocID="{E4CBD569-32CA-4783-908E-5C7F28C83B93}" presName="rootComposite" presStyleCnt="0"/>
      <dgm:spPr/>
      <dgm:t>
        <a:bodyPr/>
        <a:lstStyle/>
        <a:p>
          <a:endParaRPr lang="pl-PL"/>
        </a:p>
      </dgm:t>
    </dgm:pt>
    <dgm:pt modelId="{E41A68E3-43C0-4D7B-B833-F7D57DCD0A1B}" type="pres">
      <dgm:prSet presAssocID="{E4CBD569-32CA-4783-908E-5C7F28C83B93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BC21646-DA4E-48F3-984B-BA6381FCD821}" type="pres">
      <dgm:prSet presAssocID="{E4CBD569-32CA-4783-908E-5C7F28C83B93}" presName="rootConnector" presStyleLbl="node2" presStyleIdx="4" presStyleCnt="5"/>
      <dgm:spPr/>
      <dgm:t>
        <a:bodyPr/>
        <a:lstStyle/>
        <a:p>
          <a:endParaRPr lang="pl-PL"/>
        </a:p>
      </dgm:t>
    </dgm:pt>
    <dgm:pt modelId="{542B0478-967B-4668-B66C-DCF8D667CF25}" type="pres">
      <dgm:prSet presAssocID="{E4CBD569-32CA-4783-908E-5C7F28C83B93}" presName="hierChild4" presStyleCnt="0"/>
      <dgm:spPr/>
      <dgm:t>
        <a:bodyPr/>
        <a:lstStyle/>
        <a:p>
          <a:endParaRPr lang="pl-PL"/>
        </a:p>
      </dgm:t>
    </dgm:pt>
    <dgm:pt modelId="{8A93E9EF-97F7-4E86-B8CD-861151110E00}" type="pres">
      <dgm:prSet presAssocID="{2A67BDA6-4616-45D3-BC06-7AA4A7095391}" presName="Name37" presStyleLbl="parChTrans1D3" presStyleIdx="5" presStyleCnt="6"/>
      <dgm:spPr/>
      <dgm:t>
        <a:bodyPr/>
        <a:lstStyle/>
        <a:p>
          <a:endParaRPr lang="pl-PL"/>
        </a:p>
      </dgm:t>
    </dgm:pt>
    <dgm:pt modelId="{FB91A894-60BB-4460-A6C9-27A89F24AEE8}" type="pres">
      <dgm:prSet presAssocID="{212BBC91-CB36-462D-98C4-A5D1E2E6C458}" presName="hierRoot2" presStyleCnt="0">
        <dgm:presLayoutVars>
          <dgm:hierBranch val="init"/>
        </dgm:presLayoutVars>
      </dgm:prSet>
      <dgm:spPr/>
      <dgm:t>
        <a:bodyPr/>
        <a:lstStyle/>
        <a:p>
          <a:endParaRPr lang="pl-PL"/>
        </a:p>
      </dgm:t>
    </dgm:pt>
    <dgm:pt modelId="{717E3BA5-838B-4FE0-8693-FFB22222C2E9}" type="pres">
      <dgm:prSet presAssocID="{212BBC91-CB36-462D-98C4-A5D1E2E6C458}" presName="rootComposite" presStyleCnt="0"/>
      <dgm:spPr/>
      <dgm:t>
        <a:bodyPr/>
        <a:lstStyle/>
        <a:p>
          <a:endParaRPr lang="pl-PL"/>
        </a:p>
      </dgm:t>
    </dgm:pt>
    <dgm:pt modelId="{E88FFA6A-3D0F-46AD-972B-E6827B7AE4CF}" type="pres">
      <dgm:prSet presAssocID="{212BBC91-CB36-462D-98C4-A5D1E2E6C458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A70C30B-EAE2-40DB-A400-AA88D256677C}" type="pres">
      <dgm:prSet presAssocID="{212BBC91-CB36-462D-98C4-A5D1E2E6C458}" presName="rootConnector" presStyleLbl="node3" presStyleIdx="5" presStyleCnt="6"/>
      <dgm:spPr/>
      <dgm:t>
        <a:bodyPr/>
        <a:lstStyle/>
        <a:p>
          <a:endParaRPr lang="pl-PL"/>
        </a:p>
      </dgm:t>
    </dgm:pt>
    <dgm:pt modelId="{DF3A9C40-E12E-491A-84C8-610B1341B2E3}" type="pres">
      <dgm:prSet presAssocID="{212BBC91-CB36-462D-98C4-A5D1E2E6C458}" presName="hierChild4" presStyleCnt="0"/>
      <dgm:spPr/>
      <dgm:t>
        <a:bodyPr/>
        <a:lstStyle/>
        <a:p>
          <a:endParaRPr lang="pl-PL"/>
        </a:p>
      </dgm:t>
    </dgm:pt>
    <dgm:pt modelId="{74839BC7-7E8E-4162-BF6A-537B02FCDCE4}" type="pres">
      <dgm:prSet presAssocID="{212BBC91-CB36-462D-98C4-A5D1E2E6C458}" presName="hierChild5" presStyleCnt="0"/>
      <dgm:spPr/>
      <dgm:t>
        <a:bodyPr/>
        <a:lstStyle/>
        <a:p>
          <a:endParaRPr lang="pl-PL"/>
        </a:p>
      </dgm:t>
    </dgm:pt>
    <dgm:pt modelId="{D20BD9A4-C555-4846-AABF-E399F14B6AB1}" type="pres">
      <dgm:prSet presAssocID="{E4CBD569-32CA-4783-908E-5C7F28C83B93}" presName="hierChild5" presStyleCnt="0"/>
      <dgm:spPr/>
      <dgm:t>
        <a:bodyPr/>
        <a:lstStyle/>
        <a:p>
          <a:endParaRPr lang="pl-PL"/>
        </a:p>
      </dgm:t>
    </dgm:pt>
    <dgm:pt modelId="{153ED53D-338D-429D-890A-4F147D12CD99}" type="pres">
      <dgm:prSet presAssocID="{45FCE1E3-7327-4AA0-B784-C1D9F6E8BB41}" presName="hierChild3" presStyleCnt="0"/>
      <dgm:spPr/>
    </dgm:pt>
  </dgm:ptLst>
  <dgm:cxnLst>
    <dgm:cxn modelId="{A76B8A39-E81E-4069-B303-D4A1818FF746}" type="presOf" srcId="{CA80C9CD-8729-4C6E-8185-B4D9F3FA4952}" destId="{F8C3B121-F00B-44C9-B650-9EA465F6D3E3}" srcOrd="1" destOrd="0" presId="urn:microsoft.com/office/officeart/2005/8/layout/orgChart1"/>
    <dgm:cxn modelId="{B87F8338-D111-40CB-B443-A5FCDBE97E7E}" type="presOf" srcId="{45FCE1E3-7327-4AA0-B784-C1D9F6E8BB41}" destId="{DACBB18B-68FA-4513-BDB8-7A03C2DC7667}" srcOrd="0" destOrd="0" presId="urn:microsoft.com/office/officeart/2005/8/layout/orgChart1"/>
    <dgm:cxn modelId="{3B1A4E3F-3DB0-405A-B075-C727E00406A9}" type="presOf" srcId="{45FCE1E3-7327-4AA0-B784-C1D9F6E8BB41}" destId="{1150906D-0460-4B05-8999-CD41CB4FF8EF}" srcOrd="1" destOrd="0" presId="urn:microsoft.com/office/officeart/2005/8/layout/orgChart1"/>
    <dgm:cxn modelId="{23E391E9-A629-487F-9FCD-6EF800967E6B}" type="presOf" srcId="{5F5FC1EB-6581-46B8-8364-D1D539D7336D}" destId="{67AF9E22-5188-4A9F-801F-99419100312D}" srcOrd="0" destOrd="0" presId="urn:microsoft.com/office/officeart/2005/8/layout/orgChart1"/>
    <dgm:cxn modelId="{8B618DD6-A991-438E-884C-8C72847C7814}" type="presOf" srcId="{4D7AB73C-CD57-446B-8ADA-0D2462855588}" destId="{1A6D73D0-FC04-4C0B-A9B7-D9AB374A5EDD}" srcOrd="0" destOrd="0" presId="urn:microsoft.com/office/officeart/2005/8/layout/orgChart1"/>
    <dgm:cxn modelId="{C330BFD8-CDA0-427A-A06C-1E5CFD57FC53}" type="presOf" srcId="{E1CD9FBC-376B-4DE9-8351-9867833BAA26}" destId="{20F03B0D-DD7B-4624-A12C-439E104CACD8}" srcOrd="0" destOrd="0" presId="urn:microsoft.com/office/officeart/2005/8/layout/orgChart1"/>
    <dgm:cxn modelId="{ED6B63BD-810B-40D9-AE36-72D593653CDE}" type="presOf" srcId="{E4CBD569-32CA-4783-908E-5C7F28C83B93}" destId="{2BC21646-DA4E-48F3-984B-BA6381FCD821}" srcOrd="1" destOrd="0" presId="urn:microsoft.com/office/officeart/2005/8/layout/orgChart1"/>
    <dgm:cxn modelId="{C550EC98-3AFC-4E2F-9057-6DBFE40CDBAB}" type="presOf" srcId="{E4CBD569-32CA-4783-908E-5C7F28C83B93}" destId="{E41A68E3-43C0-4D7B-B833-F7D57DCD0A1B}" srcOrd="0" destOrd="0" presId="urn:microsoft.com/office/officeart/2005/8/layout/orgChart1"/>
    <dgm:cxn modelId="{70E91698-F904-4BE2-A152-EE33EE0DC20D}" srcId="{98259D1B-6550-4306-ADF2-6BABBD90572B}" destId="{45FCE1E3-7327-4AA0-B784-C1D9F6E8BB41}" srcOrd="0" destOrd="0" parTransId="{F722596E-63C6-4CEE-A1B0-EBDE9B1C0446}" sibTransId="{45078FC4-38FF-41D7-AF1E-5998D4D3ADEC}"/>
    <dgm:cxn modelId="{604D86DD-937C-4487-AA9E-07765A52009C}" type="presOf" srcId="{71D01438-88B1-4CD5-BD18-0659E7FDB3E7}" destId="{7A99278C-A64A-40B3-9524-1632B0D6FA4C}" srcOrd="0" destOrd="0" presId="urn:microsoft.com/office/officeart/2005/8/layout/orgChart1"/>
    <dgm:cxn modelId="{3B9F532E-A99E-404A-97AA-6D87CDC99D41}" type="presOf" srcId="{F17104AB-B1E6-40BC-9437-1D031D352228}" destId="{4B4C5680-D59A-4223-BC4E-849D1DB89338}" srcOrd="0" destOrd="0" presId="urn:microsoft.com/office/officeart/2005/8/layout/orgChart1"/>
    <dgm:cxn modelId="{55A9F665-1E7F-4A0D-A510-B278ACFC4B02}" type="presOf" srcId="{D104636A-E0A7-440B-900D-690007391416}" destId="{14B576CC-580C-47B8-ACA3-E2BC0C6F7E1C}" srcOrd="0" destOrd="0" presId="urn:microsoft.com/office/officeart/2005/8/layout/orgChart1"/>
    <dgm:cxn modelId="{10174307-196D-4FF3-A194-20E1E212CF1F}" type="presOf" srcId="{F17104AB-B1E6-40BC-9437-1D031D352228}" destId="{9D8A4849-BA58-4177-979F-C83289AA8EA0}" srcOrd="1" destOrd="0" presId="urn:microsoft.com/office/officeart/2005/8/layout/orgChart1"/>
    <dgm:cxn modelId="{E4A1532D-3FEE-4BE4-A16E-15884188BC88}" type="presOf" srcId="{2A67BDA6-4616-45D3-BC06-7AA4A7095391}" destId="{8A93E9EF-97F7-4E86-B8CD-861151110E00}" srcOrd="0" destOrd="0" presId="urn:microsoft.com/office/officeart/2005/8/layout/orgChart1"/>
    <dgm:cxn modelId="{75D67660-447D-4FA4-B59F-458F3C4951A9}" type="presOf" srcId="{9C7E1532-9FE2-461C-9BFF-B5C608C385D7}" destId="{E271F325-963E-40AB-8D85-9E2A598840D6}" srcOrd="1" destOrd="0" presId="urn:microsoft.com/office/officeart/2005/8/layout/orgChart1"/>
    <dgm:cxn modelId="{9807C902-9F26-4679-B070-891255181012}" srcId="{45FCE1E3-7327-4AA0-B784-C1D9F6E8BB41}" destId="{F17104AB-B1E6-40BC-9437-1D031D352228}" srcOrd="1" destOrd="0" parTransId="{E1CD9FBC-376B-4DE9-8351-9867833BAA26}" sibTransId="{EE04E793-B0C1-4B9F-9E05-A26657C32D6B}"/>
    <dgm:cxn modelId="{AA1978A9-117C-47BB-8E8D-00CABD64543C}" srcId="{094DE061-2BE8-46C9-8666-B67DF6D3AACB}" destId="{9A3B5BD6-CC8A-412C-941F-D4C08EE48DF5}" srcOrd="0" destOrd="0" parTransId="{71D01438-88B1-4CD5-BD18-0659E7FDB3E7}" sibTransId="{F947B1B8-2AB6-4AF1-8F3F-D9041ECEC109}"/>
    <dgm:cxn modelId="{46E6B9C6-4308-485D-95ED-7784E115D012}" type="presOf" srcId="{212BBC91-CB36-462D-98C4-A5D1E2E6C458}" destId="{EA70C30B-EAE2-40DB-A400-AA88D256677C}" srcOrd="1" destOrd="0" presId="urn:microsoft.com/office/officeart/2005/8/layout/orgChart1"/>
    <dgm:cxn modelId="{89EA46A1-A0B3-4B70-9066-E836F1165E16}" type="presOf" srcId="{46158C03-19E8-49E8-B382-B035694CDE5A}" destId="{E513F861-A9C0-4E52-99B0-5264DCECACC9}" srcOrd="1" destOrd="0" presId="urn:microsoft.com/office/officeart/2005/8/layout/orgChart1"/>
    <dgm:cxn modelId="{9BB2E35B-5AB4-42EB-8FC2-E71DD509A5FB}" type="presOf" srcId="{3BD11970-77D3-44F8-9652-6343CF07BD4F}" destId="{769C2ADE-F155-47BD-A482-44E8CF2460D1}" srcOrd="0" destOrd="0" presId="urn:microsoft.com/office/officeart/2005/8/layout/orgChart1"/>
    <dgm:cxn modelId="{E9A8DDDA-9CD6-4C71-BE7C-83E24FF9426A}" type="presOf" srcId="{42819AE3-ED21-47C7-896C-76934B1AC26E}" destId="{25D838F3-183B-45B0-B778-D8ADF1979DA4}" srcOrd="0" destOrd="0" presId="urn:microsoft.com/office/officeart/2005/8/layout/orgChart1"/>
    <dgm:cxn modelId="{658BAFD2-1344-408A-94EC-0B6DE5D6C566}" srcId="{D104636A-E0A7-440B-900D-690007391416}" destId="{72A8B034-955D-4E95-99F2-EE223D29FDF4}" srcOrd="0" destOrd="0" parTransId="{360A1DC4-7E0F-4EE7-9872-D4C2BD5F4F59}" sibTransId="{E36C719B-AE5E-45F2-A0DF-18C5691F2F3B}"/>
    <dgm:cxn modelId="{2CD5F33F-B592-4A9F-B59A-65C2DDDB1B02}" type="presOf" srcId="{98259D1B-6550-4306-ADF2-6BABBD90572B}" destId="{BAFCB394-F57E-4394-99A1-90989B10BF5F}" srcOrd="0" destOrd="0" presId="urn:microsoft.com/office/officeart/2005/8/layout/orgChart1"/>
    <dgm:cxn modelId="{1BF91170-16A6-48BE-B696-7FA71E79F3F8}" type="presOf" srcId="{3BD11970-77D3-44F8-9652-6343CF07BD4F}" destId="{D23D2D17-CA1B-4084-AA65-8B44CB20D179}" srcOrd="1" destOrd="0" presId="urn:microsoft.com/office/officeart/2005/8/layout/orgChart1"/>
    <dgm:cxn modelId="{E0978E1C-8E74-48B5-9A43-9C7CB1BEA978}" type="presOf" srcId="{9C7E1532-9FE2-461C-9BFF-B5C608C385D7}" destId="{1B155C25-FE15-4EF6-833F-42A0A15D77CA}" srcOrd="0" destOrd="0" presId="urn:microsoft.com/office/officeart/2005/8/layout/orgChart1"/>
    <dgm:cxn modelId="{365C5505-0460-4EC0-8761-2699AA56A1D3}" type="presOf" srcId="{094DE061-2BE8-46C9-8666-B67DF6D3AACB}" destId="{3B63413A-60A8-4A60-AE6A-E86692C64EB8}" srcOrd="0" destOrd="0" presId="urn:microsoft.com/office/officeart/2005/8/layout/orgChart1"/>
    <dgm:cxn modelId="{549CB735-66B0-448B-B0CD-878E1BDDBAA5}" srcId="{E4CBD569-32CA-4783-908E-5C7F28C83B93}" destId="{212BBC91-CB36-462D-98C4-A5D1E2E6C458}" srcOrd="0" destOrd="0" parTransId="{2A67BDA6-4616-45D3-BC06-7AA4A7095391}" sibTransId="{25BAEC44-FADB-452B-B311-CC420F6AD140}"/>
    <dgm:cxn modelId="{4B1C57CD-D48A-413B-BF56-A0D996F1E5D9}" srcId="{45FCE1E3-7327-4AA0-B784-C1D9F6E8BB41}" destId="{D104636A-E0A7-440B-900D-690007391416}" srcOrd="3" destOrd="0" parTransId="{B5737BBC-B45F-4DDE-9628-5574D1CA773B}" sibTransId="{67600CED-3491-4A4B-B7F3-6F6F5A9E055C}"/>
    <dgm:cxn modelId="{C3519A1C-CBC1-4D86-8B6D-52DF2D5BE1B1}" type="presOf" srcId="{B5737BBC-B45F-4DDE-9628-5574D1CA773B}" destId="{204514FC-FA1E-4A80-9DFF-77048B58AA1F}" srcOrd="0" destOrd="0" presId="urn:microsoft.com/office/officeart/2005/8/layout/orgChart1"/>
    <dgm:cxn modelId="{BDEE38F2-36D6-402F-AAAB-3DF401568A8E}" type="presOf" srcId="{C2B6C74C-F09A-475C-911D-5C7075A7D69A}" destId="{9A9A5EC2-90FC-46AB-B381-34C31C1B53FD}" srcOrd="0" destOrd="0" presId="urn:microsoft.com/office/officeart/2005/8/layout/orgChart1"/>
    <dgm:cxn modelId="{38479934-D52F-427F-922F-129FEE5D1723}" type="presOf" srcId="{094DE061-2BE8-46C9-8666-B67DF6D3AACB}" destId="{A57192C6-15DB-4B25-93C6-03BED0E0A77B}" srcOrd="1" destOrd="0" presId="urn:microsoft.com/office/officeart/2005/8/layout/orgChart1"/>
    <dgm:cxn modelId="{B2734C63-4460-4A3A-81F6-77548F39AE0D}" srcId="{45FCE1E3-7327-4AA0-B784-C1D9F6E8BB41}" destId="{094DE061-2BE8-46C9-8666-B67DF6D3AACB}" srcOrd="0" destOrd="0" parTransId="{4D7AB73C-CD57-446B-8ADA-0D2462855588}" sibTransId="{31C39FA3-A9A7-41CE-A202-02989616EED6}"/>
    <dgm:cxn modelId="{46B12CC5-CF0B-498F-8A1D-3742E9F3A8CE}" type="presOf" srcId="{D104636A-E0A7-440B-900D-690007391416}" destId="{8EA08B53-656F-4498-8AE2-C977903217CA}" srcOrd="1" destOrd="0" presId="urn:microsoft.com/office/officeart/2005/8/layout/orgChart1"/>
    <dgm:cxn modelId="{2BED64AB-17AD-4D82-AFE9-32B972FE688C}" type="presOf" srcId="{9A3B5BD6-CC8A-412C-941F-D4C08EE48DF5}" destId="{69A7F0F9-DF19-4F0F-AEA9-58DB4029AF31}" srcOrd="0" destOrd="0" presId="urn:microsoft.com/office/officeart/2005/8/layout/orgChart1"/>
    <dgm:cxn modelId="{666C1572-BE70-48CB-B42D-152435F44F04}" type="presOf" srcId="{212BBC91-CB36-462D-98C4-A5D1E2E6C458}" destId="{E88FFA6A-3D0F-46AD-972B-E6827B7AE4CF}" srcOrd="0" destOrd="0" presId="urn:microsoft.com/office/officeart/2005/8/layout/orgChart1"/>
    <dgm:cxn modelId="{05B4E9C4-CE37-472F-A77A-58D3AF9CF5B6}" srcId="{094DE061-2BE8-46C9-8666-B67DF6D3AACB}" destId="{3BD11970-77D3-44F8-9652-6343CF07BD4F}" srcOrd="1" destOrd="0" parTransId="{B6207400-CA22-4A89-A0B5-7D22006247D6}" sibTransId="{55B1FDA0-77E6-4E7A-BB1A-AF5C94C8BA0C}"/>
    <dgm:cxn modelId="{2D3E9BDF-FE9D-4493-91DA-52C20D98C215}" type="presOf" srcId="{9A3B5BD6-CC8A-412C-941F-D4C08EE48DF5}" destId="{6BD35A2D-512F-4849-B782-AAA8026BB0E0}" srcOrd="1" destOrd="0" presId="urn:microsoft.com/office/officeart/2005/8/layout/orgChart1"/>
    <dgm:cxn modelId="{9E39270A-94C4-4E9C-A817-5EACFB6E8B84}" type="presOf" srcId="{360A1DC4-7E0F-4EE7-9872-D4C2BD5F4F59}" destId="{FCFC98E2-65C8-4A54-BDC3-E9122F6E982A}" srcOrd="0" destOrd="0" presId="urn:microsoft.com/office/officeart/2005/8/layout/orgChart1"/>
    <dgm:cxn modelId="{3652888D-566D-4F39-8341-F84BD8569E6A}" type="presOf" srcId="{CA80C9CD-8729-4C6E-8185-B4D9F3FA4952}" destId="{BC8368D3-7570-435F-99FD-B79A0FB84671}" srcOrd="0" destOrd="0" presId="urn:microsoft.com/office/officeart/2005/8/layout/orgChart1"/>
    <dgm:cxn modelId="{BAA3A2BB-27BC-4BE2-8C3E-78D46273B430}" srcId="{45FCE1E3-7327-4AA0-B784-C1D9F6E8BB41}" destId="{46158C03-19E8-49E8-B382-B035694CDE5A}" srcOrd="2" destOrd="0" parTransId="{42819AE3-ED21-47C7-896C-76934B1AC26E}" sibTransId="{B3EFC3B4-F572-440F-A6CC-46357B62C655}"/>
    <dgm:cxn modelId="{76D96388-7755-42BC-A9F9-B974B7574DA5}" srcId="{F17104AB-B1E6-40BC-9437-1D031D352228}" destId="{CA80C9CD-8729-4C6E-8185-B4D9F3FA4952}" srcOrd="0" destOrd="0" parTransId="{5F5FC1EB-6581-46B8-8364-D1D539D7336D}" sibTransId="{8AA1A9BB-CD83-47F1-A956-EA5C4B1330D2}"/>
    <dgm:cxn modelId="{43BCDA52-279B-4D06-9C6B-2DC259548173}" srcId="{46158C03-19E8-49E8-B382-B035694CDE5A}" destId="{9C7E1532-9FE2-461C-9BFF-B5C608C385D7}" srcOrd="0" destOrd="0" parTransId="{E7D9C374-B207-451D-BDD1-2F4875E71C74}" sibTransId="{330B0220-14D3-47F6-BE0B-2F6AF0BD43F5}"/>
    <dgm:cxn modelId="{EDDDD22E-2557-4D92-AA5B-8892272CD5B3}" type="presOf" srcId="{E7D9C374-B207-451D-BDD1-2F4875E71C74}" destId="{A75DAD1A-5251-4294-AF3D-57B11A395DA7}" srcOrd="0" destOrd="0" presId="urn:microsoft.com/office/officeart/2005/8/layout/orgChart1"/>
    <dgm:cxn modelId="{C8AA7C28-7C6A-4BD8-AC85-6153AA41A7FC}" type="presOf" srcId="{72A8B034-955D-4E95-99F2-EE223D29FDF4}" destId="{85765F5B-8CF5-46B9-90B0-7EE6B3E2EB7A}" srcOrd="1" destOrd="0" presId="urn:microsoft.com/office/officeart/2005/8/layout/orgChart1"/>
    <dgm:cxn modelId="{9A77F73B-30FE-44AE-86E8-A2214498EB0D}" type="presOf" srcId="{B6207400-CA22-4A89-A0B5-7D22006247D6}" destId="{24586319-71A1-4A46-B77F-433ED431DDC5}" srcOrd="0" destOrd="0" presId="urn:microsoft.com/office/officeart/2005/8/layout/orgChart1"/>
    <dgm:cxn modelId="{A97650FD-16C1-4BDC-A342-47F6465B7BB4}" type="presOf" srcId="{72A8B034-955D-4E95-99F2-EE223D29FDF4}" destId="{B73AC7E4-7178-4777-B6AA-795D9DCBC3D5}" srcOrd="0" destOrd="0" presId="urn:microsoft.com/office/officeart/2005/8/layout/orgChart1"/>
    <dgm:cxn modelId="{DB742CB5-89F7-454F-9436-CAF267DB1E32}" srcId="{45FCE1E3-7327-4AA0-B784-C1D9F6E8BB41}" destId="{E4CBD569-32CA-4783-908E-5C7F28C83B93}" srcOrd="4" destOrd="0" parTransId="{C2B6C74C-F09A-475C-911D-5C7075A7D69A}" sibTransId="{61C0D7BE-3EBB-465B-A1D7-3A075283930D}"/>
    <dgm:cxn modelId="{723C1A4B-5291-4DBB-8E86-2F43FC7A93C7}" type="presOf" srcId="{46158C03-19E8-49E8-B382-B035694CDE5A}" destId="{C41EA1FE-64EE-4C0C-9E6E-8F0FF8FE79D9}" srcOrd="0" destOrd="0" presId="urn:microsoft.com/office/officeart/2005/8/layout/orgChart1"/>
    <dgm:cxn modelId="{564DE446-DDEE-4525-8975-DE99DA6617BB}" type="presParOf" srcId="{BAFCB394-F57E-4394-99A1-90989B10BF5F}" destId="{7B01ABD1-D08F-47C2-A022-75A2DCFA8B77}" srcOrd="0" destOrd="0" presId="urn:microsoft.com/office/officeart/2005/8/layout/orgChart1"/>
    <dgm:cxn modelId="{7B1AEE2D-9EA8-448C-A5CA-9B997324C180}" type="presParOf" srcId="{7B01ABD1-D08F-47C2-A022-75A2DCFA8B77}" destId="{6BE1E72D-6564-4E3C-98DB-B9287076AD65}" srcOrd="0" destOrd="0" presId="urn:microsoft.com/office/officeart/2005/8/layout/orgChart1"/>
    <dgm:cxn modelId="{FC15F66B-CCE1-4262-9FE2-A2435AA1D8D2}" type="presParOf" srcId="{6BE1E72D-6564-4E3C-98DB-B9287076AD65}" destId="{DACBB18B-68FA-4513-BDB8-7A03C2DC7667}" srcOrd="0" destOrd="0" presId="urn:microsoft.com/office/officeart/2005/8/layout/orgChart1"/>
    <dgm:cxn modelId="{8E74E0EB-7EF4-48C8-88A0-E82E86A217DB}" type="presParOf" srcId="{6BE1E72D-6564-4E3C-98DB-B9287076AD65}" destId="{1150906D-0460-4B05-8999-CD41CB4FF8EF}" srcOrd="1" destOrd="0" presId="urn:microsoft.com/office/officeart/2005/8/layout/orgChart1"/>
    <dgm:cxn modelId="{13C2BFB0-FEEE-4192-A7C4-058EE0712D88}" type="presParOf" srcId="{7B01ABD1-D08F-47C2-A022-75A2DCFA8B77}" destId="{3A134BB3-9F68-45AE-9B3C-C8A13DE5691C}" srcOrd="1" destOrd="0" presId="urn:microsoft.com/office/officeart/2005/8/layout/orgChart1"/>
    <dgm:cxn modelId="{3C0FC791-0BA4-4EAC-BAFC-E76CF75266FE}" type="presParOf" srcId="{3A134BB3-9F68-45AE-9B3C-C8A13DE5691C}" destId="{1A6D73D0-FC04-4C0B-A9B7-D9AB374A5EDD}" srcOrd="0" destOrd="0" presId="urn:microsoft.com/office/officeart/2005/8/layout/orgChart1"/>
    <dgm:cxn modelId="{2E9C8287-EC29-420C-A235-9B420448FEA2}" type="presParOf" srcId="{3A134BB3-9F68-45AE-9B3C-C8A13DE5691C}" destId="{88E7D81E-90B0-4A8A-AC9D-F07841DEED5B}" srcOrd="1" destOrd="0" presId="urn:microsoft.com/office/officeart/2005/8/layout/orgChart1"/>
    <dgm:cxn modelId="{2227178D-A900-4DED-A32F-208D5F70D825}" type="presParOf" srcId="{88E7D81E-90B0-4A8A-AC9D-F07841DEED5B}" destId="{76ECC67C-FA44-41B4-A73C-44A1A4C67ACC}" srcOrd="0" destOrd="0" presId="urn:microsoft.com/office/officeart/2005/8/layout/orgChart1"/>
    <dgm:cxn modelId="{5F2CD0F4-F44E-47A7-AFAF-1C5E6BED0DEA}" type="presParOf" srcId="{76ECC67C-FA44-41B4-A73C-44A1A4C67ACC}" destId="{3B63413A-60A8-4A60-AE6A-E86692C64EB8}" srcOrd="0" destOrd="0" presId="urn:microsoft.com/office/officeart/2005/8/layout/orgChart1"/>
    <dgm:cxn modelId="{F7D5400A-FE73-4DD6-B47F-B0B134492006}" type="presParOf" srcId="{76ECC67C-FA44-41B4-A73C-44A1A4C67ACC}" destId="{A57192C6-15DB-4B25-93C6-03BED0E0A77B}" srcOrd="1" destOrd="0" presId="urn:microsoft.com/office/officeart/2005/8/layout/orgChart1"/>
    <dgm:cxn modelId="{955A5924-1206-46F2-8E81-D37D9980A63E}" type="presParOf" srcId="{88E7D81E-90B0-4A8A-AC9D-F07841DEED5B}" destId="{C055DAB7-F114-4469-883C-DD8743C770F8}" srcOrd="1" destOrd="0" presId="urn:microsoft.com/office/officeart/2005/8/layout/orgChart1"/>
    <dgm:cxn modelId="{FF82D988-97D9-4E0C-9F8F-DDE743687FD0}" type="presParOf" srcId="{C055DAB7-F114-4469-883C-DD8743C770F8}" destId="{7A99278C-A64A-40B3-9524-1632B0D6FA4C}" srcOrd="0" destOrd="0" presId="urn:microsoft.com/office/officeart/2005/8/layout/orgChart1"/>
    <dgm:cxn modelId="{49207725-DEB8-43CF-9CBB-2792591EE13F}" type="presParOf" srcId="{C055DAB7-F114-4469-883C-DD8743C770F8}" destId="{1B21DC5B-4EE1-46BB-B126-EB6FC2DCE1DA}" srcOrd="1" destOrd="0" presId="urn:microsoft.com/office/officeart/2005/8/layout/orgChart1"/>
    <dgm:cxn modelId="{402F8200-C064-414C-896C-E11DC3F6AA50}" type="presParOf" srcId="{1B21DC5B-4EE1-46BB-B126-EB6FC2DCE1DA}" destId="{00704AF3-1ACE-4EF2-A2E9-B2D02F20ED9A}" srcOrd="0" destOrd="0" presId="urn:microsoft.com/office/officeart/2005/8/layout/orgChart1"/>
    <dgm:cxn modelId="{1C200709-DE8D-4F94-BB55-ED67040D9C69}" type="presParOf" srcId="{00704AF3-1ACE-4EF2-A2E9-B2D02F20ED9A}" destId="{69A7F0F9-DF19-4F0F-AEA9-58DB4029AF31}" srcOrd="0" destOrd="0" presId="urn:microsoft.com/office/officeart/2005/8/layout/orgChart1"/>
    <dgm:cxn modelId="{85564DC4-EB89-4B4B-B04A-3CF2C2DD5312}" type="presParOf" srcId="{00704AF3-1ACE-4EF2-A2E9-B2D02F20ED9A}" destId="{6BD35A2D-512F-4849-B782-AAA8026BB0E0}" srcOrd="1" destOrd="0" presId="urn:microsoft.com/office/officeart/2005/8/layout/orgChart1"/>
    <dgm:cxn modelId="{3358DAF9-1B6E-4F9C-8973-D5252CB8B1F5}" type="presParOf" srcId="{1B21DC5B-4EE1-46BB-B126-EB6FC2DCE1DA}" destId="{B598DC5F-B004-4722-A205-2B5048357F22}" srcOrd="1" destOrd="0" presId="urn:microsoft.com/office/officeart/2005/8/layout/orgChart1"/>
    <dgm:cxn modelId="{53E24B15-967E-48AE-ADFF-1051E265B3FD}" type="presParOf" srcId="{1B21DC5B-4EE1-46BB-B126-EB6FC2DCE1DA}" destId="{62B80541-7104-4200-8DFD-DE8BAAA05B97}" srcOrd="2" destOrd="0" presId="urn:microsoft.com/office/officeart/2005/8/layout/orgChart1"/>
    <dgm:cxn modelId="{0B737E0A-6975-4A30-87C9-62C4A52B65F1}" type="presParOf" srcId="{C055DAB7-F114-4469-883C-DD8743C770F8}" destId="{24586319-71A1-4A46-B77F-433ED431DDC5}" srcOrd="2" destOrd="0" presId="urn:microsoft.com/office/officeart/2005/8/layout/orgChart1"/>
    <dgm:cxn modelId="{6CBFCEC1-F2C9-4489-AB43-35B573623EDA}" type="presParOf" srcId="{C055DAB7-F114-4469-883C-DD8743C770F8}" destId="{E02E7EA1-FF92-453E-9A4B-AFFBED96B5BD}" srcOrd="3" destOrd="0" presId="urn:microsoft.com/office/officeart/2005/8/layout/orgChart1"/>
    <dgm:cxn modelId="{412BE58A-451F-4965-861C-8AFFC66F6CBF}" type="presParOf" srcId="{E02E7EA1-FF92-453E-9A4B-AFFBED96B5BD}" destId="{5E964123-1190-43E7-A743-5E85D20C7898}" srcOrd="0" destOrd="0" presId="urn:microsoft.com/office/officeart/2005/8/layout/orgChart1"/>
    <dgm:cxn modelId="{B6834423-D2CF-4167-B19E-1E96FBDA9E75}" type="presParOf" srcId="{5E964123-1190-43E7-A743-5E85D20C7898}" destId="{769C2ADE-F155-47BD-A482-44E8CF2460D1}" srcOrd="0" destOrd="0" presId="urn:microsoft.com/office/officeart/2005/8/layout/orgChart1"/>
    <dgm:cxn modelId="{7AD52C0C-00AF-459E-8EBE-BEDD6A89B7E2}" type="presParOf" srcId="{5E964123-1190-43E7-A743-5E85D20C7898}" destId="{D23D2D17-CA1B-4084-AA65-8B44CB20D179}" srcOrd="1" destOrd="0" presId="urn:microsoft.com/office/officeart/2005/8/layout/orgChart1"/>
    <dgm:cxn modelId="{2CED249B-9613-4E7B-9626-E3ED2329BFF2}" type="presParOf" srcId="{E02E7EA1-FF92-453E-9A4B-AFFBED96B5BD}" destId="{76673D9F-A34D-4463-9478-18FB07744478}" srcOrd="1" destOrd="0" presId="urn:microsoft.com/office/officeart/2005/8/layout/orgChart1"/>
    <dgm:cxn modelId="{2D8C80F7-15AC-486A-A8FD-B79B05D1143B}" type="presParOf" srcId="{E02E7EA1-FF92-453E-9A4B-AFFBED96B5BD}" destId="{43E2232F-920D-4229-90D8-D749FDABA9EE}" srcOrd="2" destOrd="0" presId="urn:microsoft.com/office/officeart/2005/8/layout/orgChart1"/>
    <dgm:cxn modelId="{4935EC78-4389-42C3-BAAC-DC6AB43DC4EB}" type="presParOf" srcId="{88E7D81E-90B0-4A8A-AC9D-F07841DEED5B}" destId="{D46F06CA-2758-471F-ACE5-F8FBBBC1214D}" srcOrd="2" destOrd="0" presId="urn:microsoft.com/office/officeart/2005/8/layout/orgChart1"/>
    <dgm:cxn modelId="{50D4F6F8-5352-47A9-ADC2-BD3639FA046B}" type="presParOf" srcId="{3A134BB3-9F68-45AE-9B3C-C8A13DE5691C}" destId="{20F03B0D-DD7B-4624-A12C-439E104CACD8}" srcOrd="2" destOrd="0" presId="urn:microsoft.com/office/officeart/2005/8/layout/orgChart1"/>
    <dgm:cxn modelId="{314AB1A0-C46D-4843-AFAE-B222B6136731}" type="presParOf" srcId="{3A134BB3-9F68-45AE-9B3C-C8A13DE5691C}" destId="{11E2FB29-B3F0-4B81-9714-14CC01603635}" srcOrd="3" destOrd="0" presId="urn:microsoft.com/office/officeart/2005/8/layout/orgChart1"/>
    <dgm:cxn modelId="{93B74B86-B208-4626-A130-ADE8F9575EF5}" type="presParOf" srcId="{11E2FB29-B3F0-4B81-9714-14CC01603635}" destId="{B8BFBD73-38EC-4EA1-95DD-01CA141DFC33}" srcOrd="0" destOrd="0" presId="urn:microsoft.com/office/officeart/2005/8/layout/orgChart1"/>
    <dgm:cxn modelId="{A02144D1-C967-4156-B85B-1252EFE87A41}" type="presParOf" srcId="{B8BFBD73-38EC-4EA1-95DD-01CA141DFC33}" destId="{4B4C5680-D59A-4223-BC4E-849D1DB89338}" srcOrd="0" destOrd="0" presId="urn:microsoft.com/office/officeart/2005/8/layout/orgChart1"/>
    <dgm:cxn modelId="{012C13D6-5E2A-4B66-BF03-3F951F649630}" type="presParOf" srcId="{B8BFBD73-38EC-4EA1-95DD-01CA141DFC33}" destId="{9D8A4849-BA58-4177-979F-C83289AA8EA0}" srcOrd="1" destOrd="0" presId="urn:microsoft.com/office/officeart/2005/8/layout/orgChart1"/>
    <dgm:cxn modelId="{9D1F4DB3-72D4-4271-915C-0479EBF32927}" type="presParOf" srcId="{11E2FB29-B3F0-4B81-9714-14CC01603635}" destId="{9E853EBF-790C-4EB7-851F-EF1756B9DB98}" srcOrd="1" destOrd="0" presId="urn:microsoft.com/office/officeart/2005/8/layout/orgChart1"/>
    <dgm:cxn modelId="{38B92C9E-F7D2-4D55-AA92-4B818B9162EB}" type="presParOf" srcId="{9E853EBF-790C-4EB7-851F-EF1756B9DB98}" destId="{67AF9E22-5188-4A9F-801F-99419100312D}" srcOrd="0" destOrd="0" presId="urn:microsoft.com/office/officeart/2005/8/layout/orgChart1"/>
    <dgm:cxn modelId="{79A6776E-31E1-4ED2-9233-B5F59FDFC108}" type="presParOf" srcId="{9E853EBF-790C-4EB7-851F-EF1756B9DB98}" destId="{1100EC16-639B-4215-824F-0D7EC57CC96B}" srcOrd="1" destOrd="0" presId="urn:microsoft.com/office/officeart/2005/8/layout/orgChart1"/>
    <dgm:cxn modelId="{FF26D1CE-DDC5-4B7B-9ED5-941604D52FC0}" type="presParOf" srcId="{1100EC16-639B-4215-824F-0D7EC57CC96B}" destId="{3A522046-8F3F-4F60-9C94-B3F73B69612F}" srcOrd="0" destOrd="0" presId="urn:microsoft.com/office/officeart/2005/8/layout/orgChart1"/>
    <dgm:cxn modelId="{2B7AB319-2E20-4519-B07E-290F1C22B3FC}" type="presParOf" srcId="{3A522046-8F3F-4F60-9C94-B3F73B69612F}" destId="{BC8368D3-7570-435F-99FD-B79A0FB84671}" srcOrd="0" destOrd="0" presId="urn:microsoft.com/office/officeart/2005/8/layout/orgChart1"/>
    <dgm:cxn modelId="{ACFA194C-11DD-49E8-9204-F72F62A2EBC2}" type="presParOf" srcId="{3A522046-8F3F-4F60-9C94-B3F73B69612F}" destId="{F8C3B121-F00B-44C9-B650-9EA465F6D3E3}" srcOrd="1" destOrd="0" presId="urn:microsoft.com/office/officeart/2005/8/layout/orgChart1"/>
    <dgm:cxn modelId="{3BA315AA-7593-42FA-85AF-2A600F33BBC2}" type="presParOf" srcId="{1100EC16-639B-4215-824F-0D7EC57CC96B}" destId="{06703CDA-535D-45CA-A3F0-93B66E5032A0}" srcOrd="1" destOrd="0" presId="urn:microsoft.com/office/officeart/2005/8/layout/orgChart1"/>
    <dgm:cxn modelId="{8DB501DF-761E-40AD-9913-9423FF7A06B9}" type="presParOf" srcId="{1100EC16-639B-4215-824F-0D7EC57CC96B}" destId="{6F98C0F0-1184-4073-9D61-D174B52FA485}" srcOrd="2" destOrd="0" presId="urn:microsoft.com/office/officeart/2005/8/layout/orgChart1"/>
    <dgm:cxn modelId="{EA9C7B9A-5C6D-4300-A5A2-BCD49B3D8D92}" type="presParOf" srcId="{11E2FB29-B3F0-4B81-9714-14CC01603635}" destId="{D1F0B1F3-9604-4CD0-B9C7-8B7BE945D5EB}" srcOrd="2" destOrd="0" presId="urn:microsoft.com/office/officeart/2005/8/layout/orgChart1"/>
    <dgm:cxn modelId="{AB3EF6CF-CA2D-492F-BBBD-E284C2239DCA}" type="presParOf" srcId="{3A134BB3-9F68-45AE-9B3C-C8A13DE5691C}" destId="{25D838F3-183B-45B0-B778-D8ADF1979DA4}" srcOrd="4" destOrd="0" presId="urn:microsoft.com/office/officeart/2005/8/layout/orgChart1"/>
    <dgm:cxn modelId="{EE8656F0-76DD-4822-BAFA-2CAB3E85A908}" type="presParOf" srcId="{3A134BB3-9F68-45AE-9B3C-C8A13DE5691C}" destId="{26E82694-2334-41D2-B1B3-8C67565C64F5}" srcOrd="5" destOrd="0" presId="urn:microsoft.com/office/officeart/2005/8/layout/orgChart1"/>
    <dgm:cxn modelId="{ADD46E0A-6F66-4DB0-9F15-4852E05779BE}" type="presParOf" srcId="{26E82694-2334-41D2-B1B3-8C67565C64F5}" destId="{FCD42153-056A-4071-A526-2113E85506DD}" srcOrd="0" destOrd="0" presId="urn:microsoft.com/office/officeart/2005/8/layout/orgChart1"/>
    <dgm:cxn modelId="{1FFD13AF-C7EE-4C2D-B81B-4FCABAF0338B}" type="presParOf" srcId="{FCD42153-056A-4071-A526-2113E85506DD}" destId="{C41EA1FE-64EE-4C0C-9E6E-8F0FF8FE79D9}" srcOrd="0" destOrd="0" presId="urn:microsoft.com/office/officeart/2005/8/layout/orgChart1"/>
    <dgm:cxn modelId="{B42FE853-248F-4739-B21B-2516CA5421D2}" type="presParOf" srcId="{FCD42153-056A-4071-A526-2113E85506DD}" destId="{E513F861-A9C0-4E52-99B0-5264DCECACC9}" srcOrd="1" destOrd="0" presId="urn:microsoft.com/office/officeart/2005/8/layout/orgChart1"/>
    <dgm:cxn modelId="{B4FCBC7C-1ED7-4A41-A30A-482661D4D3F7}" type="presParOf" srcId="{26E82694-2334-41D2-B1B3-8C67565C64F5}" destId="{60CF72AD-4E65-4E90-8C90-A66BECE1FEB5}" srcOrd="1" destOrd="0" presId="urn:microsoft.com/office/officeart/2005/8/layout/orgChart1"/>
    <dgm:cxn modelId="{C8BF3FA0-2F49-4C93-A560-8162D8A054C6}" type="presParOf" srcId="{60CF72AD-4E65-4E90-8C90-A66BECE1FEB5}" destId="{A75DAD1A-5251-4294-AF3D-57B11A395DA7}" srcOrd="0" destOrd="0" presId="urn:microsoft.com/office/officeart/2005/8/layout/orgChart1"/>
    <dgm:cxn modelId="{2D2FB27C-0F14-488D-8373-A12C91B5928E}" type="presParOf" srcId="{60CF72AD-4E65-4E90-8C90-A66BECE1FEB5}" destId="{752C4737-FB1D-4942-A6C8-4D0852FA41E4}" srcOrd="1" destOrd="0" presId="urn:microsoft.com/office/officeart/2005/8/layout/orgChart1"/>
    <dgm:cxn modelId="{237971E0-64AB-438A-AE1C-BB3ABB7C3385}" type="presParOf" srcId="{752C4737-FB1D-4942-A6C8-4D0852FA41E4}" destId="{456446C7-C4D0-4C21-9E3B-44D247874649}" srcOrd="0" destOrd="0" presId="urn:microsoft.com/office/officeart/2005/8/layout/orgChart1"/>
    <dgm:cxn modelId="{93A82791-F52A-4184-AA37-CE4FE5534BBE}" type="presParOf" srcId="{456446C7-C4D0-4C21-9E3B-44D247874649}" destId="{1B155C25-FE15-4EF6-833F-42A0A15D77CA}" srcOrd="0" destOrd="0" presId="urn:microsoft.com/office/officeart/2005/8/layout/orgChart1"/>
    <dgm:cxn modelId="{736EA352-ADE9-4CB6-A7E4-E10234DAC8A0}" type="presParOf" srcId="{456446C7-C4D0-4C21-9E3B-44D247874649}" destId="{E271F325-963E-40AB-8D85-9E2A598840D6}" srcOrd="1" destOrd="0" presId="urn:microsoft.com/office/officeart/2005/8/layout/orgChart1"/>
    <dgm:cxn modelId="{94E43593-7200-4BD9-A50C-5B7EFAF3F880}" type="presParOf" srcId="{752C4737-FB1D-4942-A6C8-4D0852FA41E4}" destId="{7DCBA677-701F-46EB-AF00-2A8BF7C1A3B9}" srcOrd="1" destOrd="0" presId="urn:microsoft.com/office/officeart/2005/8/layout/orgChart1"/>
    <dgm:cxn modelId="{FE4E8A5A-309E-44BB-830B-F1A656B2D238}" type="presParOf" srcId="{752C4737-FB1D-4942-A6C8-4D0852FA41E4}" destId="{1E8848D8-BFBF-4535-932D-1F4B33109193}" srcOrd="2" destOrd="0" presId="urn:microsoft.com/office/officeart/2005/8/layout/orgChart1"/>
    <dgm:cxn modelId="{9555FADA-9AB7-409D-9DE1-71728FAF042F}" type="presParOf" srcId="{26E82694-2334-41D2-B1B3-8C67565C64F5}" destId="{7DE5AC18-A245-4413-8665-1EFD9ED7F3CF}" srcOrd="2" destOrd="0" presId="urn:microsoft.com/office/officeart/2005/8/layout/orgChart1"/>
    <dgm:cxn modelId="{0D96647D-39DF-4F10-9C58-106DAF3B9A28}" type="presParOf" srcId="{3A134BB3-9F68-45AE-9B3C-C8A13DE5691C}" destId="{204514FC-FA1E-4A80-9DFF-77048B58AA1F}" srcOrd="6" destOrd="0" presId="urn:microsoft.com/office/officeart/2005/8/layout/orgChart1"/>
    <dgm:cxn modelId="{2ABEEE05-595F-4630-B8D6-37343E82CEC5}" type="presParOf" srcId="{3A134BB3-9F68-45AE-9B3C-C8A13DE5691C}" destId="{80EC3B46-FBB0-4D01-B268-A6ED4CBAF280}" srcOrd="7" destOrd="0" presId="urn:microsoft.com/office/officeart/2005/8/layout/orgChart1"/>
    <dgm:cxn modelId="{10205F7B-B27F-42C9-842E-EBE29893465B}" type="presParOf" srcId="{80EC3B46-FBB0-4D01-B268-A6ED4CBAF280}" destId="{56399768-C917-4D3D-A180-B23B68C546AB}" srcOrd="0" destOrd="0" presId="urn:microsoft.com/office/officeart/2005/8/layout/orgChart1"/>
    <dgm:cxn modelId="{F9169195-7EBD-4F3A-8B10-54E86E40A662}" type="presParOf" srcId="{56399768-C917-4D3D-A180-B23B68C546AB}" destId="{14B576CC-580C-47B8-ACA3-E2BC0C6F7E1C}" srcOrd="0" destOrd="0" presId="urn:microsoft.com/office/officeart/2005/8/layout/orgChart1"/>
    <dgm:cxn modelId="{784DF517-603A-45C9-9D3C-E6AB9E8206CA}" type="presParOf" srcId="{56399768-C917-4D3D-A180-B23B68C546AB}" destId="{8EA08B53-656F-4498-8AE2-C977903217CA}" srcOrd="1" destOrd="0" presId="urn:microsoft.com/office/officeart/2005/8/layout/orgChart1"/>
    <dgm:cxn modelId="{5D259817-8BEE-4EB4-8E01-1E68536C372E}" type="presParOf" srcId="{80EC3B46-FBB0-4D01-B268-A6ED4CBAF280}" destId="{854662B7-9D5A-4DFF-8EF5-B28A691EF938}" srcOrd="1" destOrd="0" presId="urn:microsoft.com/office/officeart/2005/8/layout/orgChart1"/>
    <dgm:cxn modelId="{E4C82D93-4512-45E2-B4C2-E3A7197A8D7C}" type="presParOf" srcId="{854662B7-9D5A-4DFF-8EF5-B28A691EF938}" destId="{FCFC98E2-65C8-4A54-BDC3-E9122F6E982A}" srcOrd="0" destOrd="0" presId="urn:microsoft.com/office/officeart/2005/8/layout/orgChart1"/>
    <dgm:cxn modelId="{8C24AE3A-7D1C-4BFC-B31C-E43E5027344F}" type="presParOf" srcId="{854662B7-9D5A-4DFF-8EF5-B28A691EF938}" destId="{5CF87BBC-E83E-4AA9-A5F6-3E39CC14628A}" srcOrd="1" destOrd="0" presId="urn:microsoft.com/office/officeart/2005/8/layout/orgChart1"/>
    <dgm:cxn modelId="{DF4A05AC-04F5-450E-A2FB-07F3A8237ACE}" type="presParOf" srcId="{5CF87BBC-E83E-4AA9-A5F6-3E39CC14628A}" destId="{EE73B175-4BF2-49DF-8B9E-5EA45A206F79}" srcOrd="0" destOrd="0" presId="urn:microsoft.com/office/officeart/2005/8/layout/orgChart1"/>
    <dgm:cxn modelId="{07149C34-4683-425E-8EBE-AC9B5EB893F6}" type="presParOf" srcId="{EE73B175-4BF2-49DF-8B9E-5EA45A206F79}" destId="{B73AC7E4-7178-4777-B6AA-795D9DCBC3D5}" srcOrd="0" destOrd="0" presId="urn:microsoft.com/office/officeart/2005/8/layout/orgChart1"/>
    <dgm:cxn modelId="{D8121D68-B1BC-4608-882C-BF0CE00D99B1}" type="presParOf" srcId="{EE73B175-4BF2-49DF-8B9E-5EA45A206F79}" destId="{85765F5B-8CF5-46B9-90B0-7EE6B3E2EB7A}" srcOrd="1" destOrd="0" presId="urn:microsoft.com/office/officeart/2005/8/layout/orgChart1"/>
    <dgm:cxn modelId="{077DE6E3-F87B-41A3-8E3C-A57859304C3D}" type="presParOf" srcId="{5CF87BBC-E83E-4AA9-A5F6-3E39CC14628A}" destId="{6FE3C893-B353-47F4-8A61-36E28C9DE444}" srcOrd="1" destOrd="0" presId="urn:microsoft.com/office/officeart/2005/8/layout/orgChart1"/>
    <dgm:cxn modelId="{D3A70C07-51FC-4761-99EF-2FFFEA677882}" type="presParOf" srcId="{5CF87BBC-E83E-4AA9-A5F6-3E39CC14628A}" destId="{97B56DA9-0EC2-45F7-8829-B39DDC61A8D0}" srcOrd="2" destOrd="0" presId="urn:microsoft.com/office/officeart/2005/8/layout/orgChart1"/>
    <dgm:cxn modelId="{78C8FD6E-016B-4137-8016-31E3DB7BF9BC}" type="presParOf" srcId="{80EC3B46-FBB0-4D01-B268-A6ED4CBAF280}" destId="{9E1D21D3-94AA-445D-B85B-5334C9755267}" srcOrd="2" destOrd="0" presId="urn:microsoft.com/office/officeart/2005/8/layout/orgChart1"/>
    <dgm:cxn modelId="{7848EB70-3EAF-40F3-B4EC-A11A3EB3AA2D}" type="presParOf" srcId="{3A134BB3-9F68-45AE-9B3C-C8A13DE5691C}" destId="{9A9A5EC2-90FC-46AB-B381-34C31C1B53FD}" srcOrd="8" destOrd="0" presId="urn:microsoft.com/office/officeart/2005/8/layout/orgChart1"/>
    <dgm:cxn modelId="{01EA8376-F0C3-4440-8383-D6DAFC5B4E7B}" type="presParOf" srcId="{3A134BB3-9F68-45AE-9B3C-C8A13DE5691C}" destId="{6442C56D-C0AC-45F7-B0B2-194BFE1775E1}" srcOrd="9" destOrd="0" presId="urn:microsoft.com/office/officeart/2005/8/layout/orgChart1"/>
    <dgm:cxn modelId="{38A1B221-8AA3-4D5E-B04C-9C31F25151F2}" type="presParOf" srcId="{6442C56D-C0AC-45F7-B0B2-194BFE1775E1}" destId="{E40E07E3-152A-4DB2-BFC3-2663A992639F}" srcOrd="0" destOrd="0" presId="urn:microsoft.com/office/officeart/2005/8/layout/orgChart1"/>
    <dgm:cxn modelId="{A7286535-E376-438D-8A22-0B8599F6072A}" type="presParOf" srcId="{E40E07E3-152A-4DB2-BFC3-2663A992639F}" destId="{E41A68E3-43C0-4D7B-B833-F7D57DCD0A1B}" srcOrd="0" destOrd="0" presId="urn:microsoft.com/office/officeart/2005/8/layout/orgChart1"/>
    <dgm:cxn modelId="{86E5B456-4331-4483-ACA8-EDB9E49D13B6}" type="presParOf" srcId="{E40E07E3-152A-4DB2-BFC3-2663A992639F}" destId="{2BC21646-DA4E-48F3-984B-BA6381FCD821}" srcOrd="1" destOrd="0" presId="urn:microsoft.com/office/officeart/2005/8/layout/orgChart1"/>
    <dgm:cxn modelId="{0DDE1CDB-217D-44F5-88CA-2B5E74BCF87E}" type="presParOf" srcId="{6442C56D-C0AC-45F7-B0B2-194BFE1775E1}" destId="{542B0478-967B-4668-B66C-DCF8D667CF25}" srcOrd="1" destOrd="0" presId="urn:microsoft.com/office/officeart/2005/8/layout/orgChart1"/>
    <dgm:cxn modelId="{FC80DDBE-DC3E-449A-BD90-06D22956F8F8}" type="presParOf" srcId="{542B0478-967B-4668-B66C-DCF8D667CF25}" destId="{8A93E9EF-97F7-4E86-B8CD-861151110E00}" srcOrd="0" destOrd="0" presId="urn:microsoft.com/office/officeart/2005/8/layout/orgChart1"/>
    <dgm:cxn modelId="{CD15BA11-4FA7-47BF-BBBD-3FE023D18D81}" type="presParOf" srcId="{542B0478-967B-4668-B66C-DCF8D667CF25}" destId="{FB91A894-60BB-4460-A6C9-27A89F24AEE8}" srcOrd="1" destOrd="0" presId="urn:microsoft.com/office/officeart/2005/8/layout/orgChart1"/>
    <dgm:cxn modelId="{F85A2EF2-E834-4958-885B-C4D529FDB244}" type="presParOf" srcId="{FB91A894-60BB-4460-A6C9-27A89F24AEE8}" destId="{717E3BA5-838B-4FE0-8693-FFB22222C2E9}" srcOrd="0" destOrd="0" presId="urn:microsoft.com/office/officeart/2005/8/layout/orgChart1"/>
    <dgm:cxn modelId="{A099DF01-A42F-4F43-92C8-A131673D95BD}" type="presParOf" srcId="{717E3BA5-838B-4FE0-8693-FFB22222C2E9}" destId="{E88FFA6A-3D0F-46AD-972B-E6827B7AE4CF}" srcOrd="0" destOrd="0" presId="urn:microsoft.com/office/officeart/2005/8/layout/orgChart1"/>
    <dgm:cxn modelId="{A0164120-86C2-4F63-9892-2664AAD149A3}" type="presParOf" srcId="{717E3BA5-838B-4FE0-8693-FFB22222C2E9}" destId="{EA70C30B-EAE2-40DB-A400-AA88D256677C}" srcOrd="1" destOrd="0" presId="urn:microsoft.com/office/officeart/2005/8/layout/orgChart1"/>
    <dgm:cxn modelId="{A46907A7-E6BA-46B7-A3B1-72681E3A704B}" type="presParOf" srcId="{FB91A894-60BB-4460-A6C9-27A89F24AEE8}" destId="{DF3A9C40-E12E-491A-84C8-610B1341B2E3}" srcOrd="1" destOrd="0" presId="urn:microsoft.com/office/officeart/2005/8/layout/orgChart1"/>
    <dgm:cxn modelId="{23CAB9F3-9310-4FE3-80D6-BA0E8EEF7B9F}" type="presParOf" srcId="{FB91A894-60BB-4460-A6C9-27A89F24AEE8}" destId="{74839BC7-7E8E-4162-BF6A-537B02FCDCE4}" srcOrd="2" destOrd="0" presId="urn:microsoft.com/office/officeart/2005/8/layout/orgChart1"/>
    <dgm:cxn modelId="{B34BA36C-6666-4FB3-9FCC-7DA3F6C344FB}" type="presParOf" srcId="{6442C56D-C0AC-45F7-B0B2-194BFE1775E1}" destId="{D20BD9A4-C555-4846-AABF-E399F14B6AB1}" srcOrd="2" destOrd="0" presId="urn:microsoft.com/office/officeart/2005/8/layout/orgChart1"/>
    <dgm:cxn modelId="{A6A1299C-4A1E-4945-A1F9-89AFC7C07FF9}" type="presParOf" srcId="{7B01ABD1-D08F-47C2-A022-75A2DCFA8B77}" destId="{153ED53D-338D-429D-890A-4F147D12CD9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87DFF3-774B-420B-8EDD-6CC0DCDCB5C1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</dgm:pt>
    <dgm:pt modelId="{6F9A4916-250B-4079-88F7-541223563A98}">
      <dgm:prSet phldrT="[Tekst]" custT="1"/>
      <dgm:spPr/>
      <dgm:t>
        <a:bodyPr/>
        <a:lstStyle/>
        <a:p>
          <a:r>
            <a:rPr lang="pl-PL" sz="2000" dirty="0" smtClean="0">
              <a:solidFill>
                <a:srgbClr val="1A629D"/>
              </a:solidFill>
              <a:latin typeface="Calibri" panose="020F0502020204030204"/>
            </a:rPr>
            <a:t>25 listopada 2020 r.</a:t>
          </a:r>
        </a:p>
        <a:p>
          <a:r>
            <a:rPr lang="pl-PL" sz="2000" dirty="0" smtClean="0">
              <a:solidFill>
                <a:srgbClr val="1A629D"/>
              </a:solidFill>
              <a:latin typeface="Calibri" panose="020F0502020204030204"/>
            </a:rPr>
            <a:t>Wniosek KE</a:t>
          </a:r>
          <a:endParaRPr lang="pl-PL" sz="2000" dirty="0">
            <a:solidFill>
              <a:srgbClr val="1A629D"/>
            </a:solidFill>
          </a:endParaRPr>
        </a:p>
      </dgm:t>
    </dgm:pt>
    <dgm:pt modelId="{54D0A461-277C-4E6D-9883-96A116DCBB1B}" type="parTrans" cxnId="{81982F59-CCD5-4D94-9A29-3BF698302488}">
      <dgm:prSet/>
      <dgm:spPr/>
      <dgm:t>
        <a:bodyPr/>
        <a:lstStyle/>
        <a:p>
          <a:endParaRPr lang="pl-PL"/>
        </a:p>
      </dgm:t>
    </dgm:pt>
    <dgm:pt modelId="{7E748D60-CD57-4C5D-9A95-D19DE7B7E4EE}" type="sibTrans" cxnId="{81982F59-CCD5-4D94-9A29-3BF698302488}">
      <dgm:prSet/>
      <dgm:spPr/>
      <dgm:t>
        <a:bodyPr/>
        <a:lstStyle/>
        <a:p>
          <a:endParaRPr lang="pl-PL"/>
        </a:p>
      </dgm:t>
    </dgm:pt>
    <dgm:pt modelId="{BD4BECA5-44B0-4D57-865C-B0166AC25148}">
      <dgm:prSet phldrT="[Tekst]" custT="1"/>
      <dgm:spPr/>
      <dgm:t>
        <a:bodyPr/>
        <a:lstStyle/>
        <a:p>
          <a:r>
            <a:rPr lang="pl-PL" sz="2000" dirty="0" smtClean="0">
              <a:solidFill>
                <a:srgbClr val="1A629D"/>
              </a:solidFill>
              <a:latin typeface="Calibri" panose="020F0502020204030204"/>
            </a:rPr>
            <a:t>23 czerwca 2022 r.</a:t>
          </a:r>
        </a:p>
        <a:p>
          <a:r>
            <a:rPr lang="pl-PL" sz="2000" dirty="0" smtClean="0">
              <a:solidFill>
                <a:srgbClr val="1A629D"/>
              </a:solidFill>
              <a:latin typeface="Calibri" panose="020F0502020204030204"/>
            </a:rPr>
            <a:t>Wejście w życie</a:t>
          </a:r>
          <a:endParaRPr lang="pl-PL" sz="2000" dirty="0">
            <a:solidFill>
              <a:srgbClr val="1A629D"/>
            </a:solidFill>
          </a:endParaRPr>
        </a:p>
      </dgm:t>
    </dgm:pt>
    <dgm:pt modelId="{A30E6590-F388-4F27-9B0C-3D8EEF3A8CC3}" type="parTrans" cxnId="{E53DD965-52C1-4382-B21E-BB7EE19429D5}">
      <dgm:prSet/>
      <dgm:spPr/>
      <dgm:t>
        <a:bodyPr/>
        <a:lstStyle/>
        <a:p>
          <a:endParaRPr lang="pl-PL"/>
        </a:p>
      </dgm:t>
    </dgm:pt>
    <dgm:pt modelId="{1E75E1F1-4313-46B3-BC49-C86E9CD6F9C5}" type="sibTrans" cxnId="{E53DD965-52C1-4382-B21E-BB7EE19429D5}">
      <dgm:prSet/>
      <dgm:spPr/>
      <dgm:t>
        <a:bodyPr/>
        <a:lstStyle/>
        <a:p>
          <a:endParaRPr lang="pl-PL"/>
        </a:p>
      </dgm:t>
    </dgm:pt>
    <dgm:pt modelId="{3DBB21A3-96C5-4458-8CE4-F63C489A1A6B}">
      <dgm:prSet phldrT="[Tekst]" custT="1"/>
      <dgm:spPr/>
      <dgm:t>
        <a:bodyPr/>
        <a:lstStyle/>
        <a:p>
          <a:r>
            <a:rPr lang="pl-PL" sz="2000" dirty="0" smtClean="0">
              <a:solidFill>
                <a:srgbClr val="1A629D"/>
              </a:solidFill>
              <a:latin typeface="Calibri" panose="020F0502020204030204"/>
            </a:rPr>
            <a:t>24 września 2023 r.</a:t>
          </a:r>
        </a:p>
        <a:p>
          <a:r>
            <a:rPr lang="pl-PL" sz="2000" dirty="0" smtClean="0">
              <a:solidFill>
                <a:srgbClr val="1A629D"/>
              </a:solidFill>
              <a:latin typeface="Calibri" panose="020F0502020204030204"/>
            </a:rPr>
            <a:t>Stosowanie</a:t>
          </a:r>
          <a:endParaRPr lang="pl-PL" sz="2000" dirty="0">
            <a:solidFill>
              <a:srgbClr val="1A629D"/>
            </a:solidFill>
          </a:endParaRPr>
        </a:p>
      </dgm:t>
    </dgm:pt>
    <dgm:pt modelId="{8B2E2C2A-973B-4BAE-A2CE-B983EED6B36C}" type="parTrans" cxnId="{297FF6E4-4A41-4FD0-ABA1-ADCD68C5BE68}">
      <dgm:prSet/>
      <dgm:spPr/>
      <dgm:t>
        <a:bodyPr/>
        <a:lstStyle/>
        <a:p>
          <a:endParaRPr lang="pl-PL"/>
        </a:p>
      </dgm:t>
    </dgm:pt>
    <dgm:pt modelId="{4D860969-B072-4791-BD1B-2EEE55500DD9}" type="sibTrans" cxnId="{297FF6E4-4A41-4FD0-ABA1-ADCD68C5BE68}">
      <dgm:prSet/>
      <dgm:spPr/>
      <dgm:t>
        <a:bodyPr/>
        <a:lstStyle/>
        <a:p>
          <a:endParaRPr lang="pl-PL"/>
        </a:p>
      </dgm:t>
    </dgm:pt>
    <dgm:pt modelId="{3441A044-3E84-4FE7-B399-C43A45244350}" type="pres">
      <dgm:prSet presAssocID="{4987DFF3-774B-420B-8EDD-6CC0DCDCB5C1}" presName="Name0" presStyleCnt="0">
        <dgm:presLayoutVars>
          <dgm:dir/>
          <dgm:resizeHandles val="exact"/>
        </dgm:presLayoutVars>
      </dgm:prSet>
      <dgm:spPr/>
    </dgm:pt>
    <dgm:pt modelId="{AA326C15-57EC-4BDF-ACB6-E3A6B012F904}" type="pres">
      <dgm:prSet presAssocID="{6F9A4916-250B-4079-88F7-541223563A9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97BD76D-E157-4D98-8C2C-6FF959E2794B}" type="pres">
      <dgm:prSet presAssocID="{7E748D60-CD57-4C5D-9A95-D19DE7B7E4EE}" presName="sibTrans" presStyleLbl="sibTrans2D1" presStyleIdx="0" presStyleCnt="2"/>
      <dgm:spPr/>
      <dgm:t>
        <a:bodyPr/>
        <a:lstStyle/>
        <a:p>
          <a:endParaRPr lang="pl-PL"/>
        </a:p>
      </dgm:t>
    </dgm:pt>
    <dgm:pt modelId="{9B278B4E-07D9-4F47-A8B6-B85337029FFE}" type="pres">
      <dgm:prSet presAssocID="{7E748D60-CD57-4C5D-9A95-D19DE7B7E4EE}" presName="connectorText" presStyleLbl="sibTrans2D1" presStyleIdx="0" presStyleCnt="2"/>
      <dgm:spPr/>
      <dgm:t>
        <a:bodyPr/>
        <a:lstStyle/>
        <a:p>
          <a:endParaRPr lang="pl-PL"/>
        </a:p>
      </dgm:t>
    </dgm:pt>
    <dgm:pt modelId="{59FC7051-130A-4796-B063-99730688F36F}" type="pres">
      <dgm:prSet presAssocID="{BD4BECA5-44B0-4D57-865C-B0166AC2514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FA2AFC1-1108-4238-9A65-A4456FB8A85C}" type="pres">
      <dgm:prSet presAssocID="{1E75E1F1-4313-46B3-BC49-C86E9CD6F9C5}" presName="sibTrans" presStyleLbl="sibTrans2D1" presStyleIdx="1" presStyleCnt="2"/>
      <dgm:spPr/>
      <dgm:t>
        <a:bodyPr/>
        <a:lstStyle/>
        <a:p>
          <a:endParaRPr lang="pl-PL"/>
        </a:p>
      </dgm:t>
    </dgm:pt>
    <dgm:pt modelId="{3568FFAA-C7EA-4BF9-9C56-ADECA3A18B7A}" type="pres">
      <dgm:prSet presAssocID="{1E75E1F1-4313-46B3-BC49-C86E9CD6F9C5}" presName="connectorText" presStyleLbl="sibTrans2D1" presStyleIdx="1" presStyleCnt="2"/>
      <dgm:spPr/>
      <dgm:t>
        <a:bodyPr/>
        <a:lstStyle/>
        <a:p>
          <a:endParaRPr lang="pl-PL"/>
        </a:p>
      </dgm:t>
    </dgm:pt>
    <dgm:pt modelId="{94444510-7C31-40D3-A20A-C7AD0E75397C}" type="pres">
      <dgm:prSet presAssocID="{3DBB21A3-96C5-4458-8CE4-F63C489A1A6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AB97C94-5294-4B9B-BD54-3335E4D8F208}" type="presOf" srcId="{6F9A4916-250B-4079-88F7-541223563A98}" destId="{AA326C15-57EC-4BDF-ACB6-E3A6B012F904}" srcOrd="0" destOrd="0" presId="urn:microsoft.com/office/officeart/2005/8/layout/process1"/>
    <dgm:cxn modelId="{57CB8E2D-C983-4F46-B197-1CF6736AAFD9}" type="presOf" srcId="{1E75E1F1-4313-46B3-BC49-C86E9CD6F9C5}" destId="{3568FFAA-C7EA-4BF9-9C56-ADECA3A18B7A}" srcOrd="1" destOrd="0" presId="urn:microsoft.com/office/officeart/2005/8/layout/process1"/>
    <dgm:cxn modelId="{E53DD965-52C1-4382-B21E-BB7EE19429D5}" srcId="{4987DFF3-774B-420B-8EDD-6CC0DCDCB5C1}" destId="{BD4BECA5-44B0-4D57-865C-B0166AC25148}" srcOrd="1" destOrd="0" parTransId="{A30E6590-F388-4F27-9B0C-3D8EEF3A8CC3}" sibTransId="{1E75E1F1-4313-46B3-BC49-C86E9CD6F9C5}"/>
    <dgm:cxn modelId="{C8E3D1D9-9EDF-4FB6-B305-6AA163B128DF}" type="presOf" srcId="{4987DFF3-774B-420B-8EDD-6CC0DCDCB5C1}" destId="{3441A044-3E84-4FE7-B399-C43A45244350}" srcOrd="0" destOrd="0" presId="urn:microsoft.com/office/officeart/2005/8/layout/process1"/>
    <dgm:cxn modelId="{81982F59-CCD5-4D94-9A29-3BF698302488}" srcId="{4987DFF3-774B-420B-8EDD-6CC0DCDCB5C1}" destId="{6F9A4916-250B-4079-88F7-541223563A98}" srcOrd="0" destOrd="0" parTransId="{54D0A461-277C-4E6D-9883-96A116DCBB1B}" sibTransId="{7E748D60-CD57-4C5D-9A95-D19DE7B7E4EE}"/>
    <dgm:cxn modelId="{297FF6E4-4A41-4FD0-ABA1-ADCD68C5BE68}" srcId="{4987DFF3-774B-420B-8EDD-6CC0DCDCB5C1}" destId="{3DBB21A3-96C5-4458-8CE4-F63C489A1A6B}" srcOrd="2" destOrd="0" parTransId="{8B2E2C2A-973B-4BAE-A2CE-B983EED6B36C}" sibTransId="{4D860969-B072-4791-BD1B-2EEE55500DD9}"/>
    <dgm:cxn modelId="{C139E0E5-DBE4-4EDD-9DE6-66A8F54ED8EF}" type="presOf" srcId="{BD4BECA5-44B0-4D57-865C-B0166AC25148}" destId="{59FC7051-130A-4796-B063-99730688F36F}" srcOrd="0" destOrd="0" presId="urn:microsoft.com/office/officeart/2005/8/layout/process1"/>
    <dgm:cxn modelId="{844F1150-4766-4F79-8E61-3EE548971CED}" type="presOf" srcId="{7E748D60-CD57-4C5D-9A95-D19DE7B7E4EE}" destId="{C97BD76D-E157-4D98-8C2C-6FF959E2794B}" srcOrd="0" destOrd="0" presId="urn:microsoft.com/office/officeart/2005/8/layout/process1"/>
    <dgm:cxn modelId="{B2D0E14E-0A96-42B8-B3A4-0434D7EF2965}" type="presOf" srcId="{3DBB21A3-96C5-4458-8CE4-F63C489A1A6B}" destId="{94444510-7C31-40D3-A20A-C7AD0E75397C}" srcOrd="0" destOrd="0" presId="urn:microsoft.com/office/officeart/2005/8/layout/process1"/>
    <dgm:cxn modelId="{A28BEC63-2C60-4EAE-B1A9-CD0CD79E3DDA}" type="presOf" srcId="{1E75E1F1-4313-46B3-BC49-C86E9CD6F9C5}" destId="{BFA2AFC1-1108-4238-9A65-A4456FB8A85C}" srcOrd="0" destOrd="0" presId="urn:microsoft.com/office/officeart/2005/8/layout/process1"/>
    <dgm:cxn modelId="{9715F6F5-49A6-42EC-891C-6F92F50E88EE}" type="presOf" srcId="{7E748D60-CD57-4C5D-9A95-D19DE7B7E4EE}" destId="{9B278B4E-07D9-4F47-A8B6-B85337029FFE}" srcOrd="1" destOrd="0" presId="urn:microsoft.com/office/officeart/2005/8/layout/process1"/>
    <dgm:cxn modelId="{D8E8E854-A466-4F2A-99C2-349A022A3B4C}" type="presParOf" srcId="{3441A044-3E84-4FE7-B399-C43A45244350}" destId="{AA326C15-57EC-4BDF-ACB6-E3A6B012F904}" srcOrd="0" destOrd="0" presId="urn:microsoft.com/office/officeart/2005/8/layout/process1"/>
    <dgm:cxn modelId="{E17A58C5-E142-43A6-AF75-CB06B99F0B13}" type="presParOf" srcId="{3441A044-3E84-4FE7-B399-C43A45244350}" destId="{C97BD76D-E157-4D98-8C2C-6FF959E2794B}" srcOrd="1" destOrd="0" presId="urn:microsoft.com/office/officeart/2005/8/layout/process1"/>
    <dgm:cxn modelId="{CAF4D769-C90E-45FB-A6E1-694681BF0335}" type="presParOf" srcId="{C97BD76D-E157-4D98-8C2C-6FF959E2794B}" destId="{9B278B4E-07D9-4F47-A8B6-B85337029FFE}" srcOrd="0" destOrd="0" presId="urn:microsoft.com/office/officeart/2005/8/layout/process1"/>
    <dgm:cxn modelId="{C8532A0A-60B4-4D87-BEF4-76FC0B190CB8}" type="presParOf" srcId="{3441A044-3E84-4FE7-B399-C43A45244350}" destId="{59FC7051-130A-4796-B063-99730688F36F}" srcOrd="2" destOrd="0" presId="urn:microsoft.com/office/officeart/2005/8/layout/process1"/>
    <dgm:cxn modelId="{1C681CF2-E043-4B54-AB1E-011088302482}" type="presParOf" srcId="{3441A044-3E84-4FE7-B399-C43A45244350}" destId="{BFA2AFC1-1108-4238-9A65-A4456FB8A85C}" srcOrd="3" destOrd="0" presId="urn:microsoft.com/office/officeart/2005/8/layout/process1"/>
    <dgm:cxn modelId="{31B59985-0100-471B-961C-57812BE077CF}" type="presParOf" srcId="{BFA2AFC1-1108-4238-9A65-A4456FB8A85C}" destId="{3568FFAA-C7EA-4BF9-9C56-ADECA3A18B7A}" srcOrd="0" destOrd="0" presId="urn:microsoft.com/office/officeart/2005/8/layout/process1"/>
    <dgm:cxn modelId="{4FD2C201-4DD9-4381-920A-3615BD8E002C}" type="presParOf" srcId="{3441A044-3E84-4FE7-B399-C43A45244350}" destId="{94444510-7C31-40D3-A20A-C7AD0E75397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263209-FD66-49B8-9C87-7C92B135D32A}" type="doc">
      <dgm:prSet loTypeId="urn:microsoft.com/office/officeart/2008/layout/Lin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l-PL"/>
        </a:p>
      </dgm:t>
    </dgm:pt>
    <dgm:pt modelId="{B389A982-5F23-4FC6-8633-51D6A39B04A5}">
      <dgm:prSet phldrT="[Tekst]" custT="1"/>
      <dgm:spPr/>
      <dgm:t>
        <a:bodyPr/>
        <a:lstStyle/>
        <a:p>
          <a:r>
            <a:rPr lang="pl-PL" sz="2400" dirty="0" smtClean="0">
              <a:solidFill>
                <a:srgbClr val="1A629D"/>
              </a:solidFill>
              <a:latin typeface="+mn-lt"/>
            </a:rPr>
            <a:t>DGA wiąże w całości i jest bezpośrednio stosowane we wszystkich Państwach Członkowskich</a:t>
          </a:r>
          <a:endParaRPr lang="pl-PL" sz="1100" dirty="0"/>
        </a:p>
      </dgm:t>
    </dgm:pt>
    <dgm:pt modelId="{0135BDF6-44A4-43C6-9F31-04E45AA56F38}" type="parTrans" cxnId="{01B13133-25D7-45F5-89D7-5BC1FBA2FBC0}">
      <dgm:prSet/>
      <dgm:spPr/>
      <dgm:t>
        <a:bodyPr/>
        <a:lstStyle/>
        <a:p>
          <a:endParaRPr lang="pl-PL"/>
        </a:p>
      </dgm:t>
    </dgm:pt>
    <dgm:pt modelId="{BF9480C0-9673-427A-A3EB-6B9BBEE69FAC}" type="sibTrans" cxnId="{01B13133-25D7-45F5-89D7-5BC1FBA2FBC0}">
      <dgm:prSet/>
      <dgm:spPr/>
      <dgm:t>
        <a:bodyPr/>
        <a:lstStyle/>
        <a:p>
          <a:endParaRPr lang="pl-PL"/>
        </a:p>
      </dgm:t>
    </dgm:pt>
    <dgm:pt modelId="{3FADD95D-3AD3-400B-9AFB-0F81395C353D}">
      <dgm:prSet phldrT="[Tekst]" custT="1"/>
      <dgm:spPr/>
      <dgm:t>
        <a:bodyPr/>
        <a:lstStyle/>
        <a:p>
          <a:r>
            <a:rPr lang="pl-PL" sz="2400" dirty="0" smtClean="0">
              <a:solidFill>
                <a:srgbClr val="1A629D"/>
              </a:solidFill>
            </a:rPr>
            <a:t>Państwa Członkowskie organizują otoczenie instytucjonalne</a:t>
          </a:r>
          <a:endParaRPr lang="pl-PL" sz="2400" dirty="0">
            <a:solidFill>
              <a:srgbClr val="1A629D"/>
            </a:solidFill>
          </a:endParaRPr>
        </a:p>
      </dgm:t>
    </dgm:pt>
    <dgm:pt modelId="{2EFF219E-9970-4131-A128-C648E112E24D}" type="parTrans" cxnId="{E01CA033-4AE9-4F3F-AAA4-464B286BD229}">
      <dgm:prSet/>
      <dgm:spPr/>
      <dgm:t>
        <a:bodyPr/>
        <a:lstStyle/>
        <a:p>
          <a:endParaRPr lang="pl-PL"/>
        </a:p>
      </dgm:t>
    </dgm:pt>
    <dgm:pt modelId="{C2C985AB-8C2F-44D2-A230-CD0F76C1D3DD}" type="sibTrans" cxnId="{E01CA033-4AE9-4F3F-AAA4-464B286BD229}">
      <dgm:prSet/>
      <dgm:spPr/>
      <dgm:t>
        <a:bodyPr/>
        <a:lstStyle/>
        <a:p>
          <a:endParaRPr lang="pl-PL"/>
        </a:p>
      </dgm:t>
    </dgm:pt>
    <dgm:pt modelId="{19E05D9D-ED6D-46E4-9810-8EA49834AFA2}">
      <dgm:prSet phldrT="[Tekst]" custT="1"/>
      <dgm:spPr/>
      <dgm:t>
        <a:bodyPr/>
        <a:lstStyle/>
        <a:p>
          <a:r>
            <a:rPr lang="pl-PL" sz="2400" dirty="0" smtClean="0">
              <a:solidFill>
                <a:srgbClr val="1A629D"/>
              </a:solidFill>
              <a:latin typeface="+mn-lt"/>
            </a:rPr>
            <a:t>Punkt wyjścia – Europejska strategia w zakresie danych</a:t>
          </a:r>
          <a:endParaRPr lang="pl-PL" sz="2400" dirty="0">
            <a:solidFill>
              <a:srgbClr val="1A629D"/>
            </a:solidFill>
          </a:endParaRPr>
        </a:p>
      </dgm:t>
    </dgm:pt>
    <dgm:pt modelId="{95A13289-126C-406A-955E-D7F7C895D61B}" type="sibTrans" cxnId="{9E48F9DD-9710-408F-9A92-ECAE0B9E66D8}">
      <dgm:prSet/>
      <dgm:spPr/>
      <dgm:t>
        <a:bodyPr/>
        <a:lstStyle/>
        <a:p>
          <a:endParaRPr lang="pl-PL"/>
        </a:p>
      </dgm:t>
    </dgm:pt>
    <dgm:pt modelId="{A6FBD164-1FBF-4506-8A6E-BE49832A32BE}" type="parTrans" cxnId="{9E48F9DD-9710-408F-9A92-ECAE0B9E66D8}">
      <dgm:prSet/>
      <dgm:spPr/>
      <dgm:t>
        <a:bodyPr/>
        <a:lstStyle/>
        <a:p>
          <a:endParaRPr lang="pl-PL"/>
        </a:p>
      </dgm:t>
    </dgm:pt>
    <dgm:pt modelId="{D33E863F-5A6E-49DA-BD8E-CA51A7046B0D}">
      <dgm:prSet phldrT="[Tekst]"/>
      <dgm:spPr/>
      <dgm:t>
        <a:bodyPr/>
        <a:lstStyle/>
        <a:p>
          <a:endParaRPr lang="pl-PL" b="1" dirty="0">
            <a:solidFill>
              <a:srgbClr val="1A629D"/>
            </a:solidFill>
          </a:endParaRPr>
        </a:p>
      </dgm:t>
    </dgm:pt>
    <dgm:pt modelId="{46F80498-5061-4961-A303-10CE022F8211}" type="sibTrans" cxnId="{7AE26C08-5C26-4FB7-898A-F238A42A830F}">
      <dgm:prSet/>
      <dgm:spPr/>
      <dgm:t>
        <a:bodyPr/>
        <a:lstStyle/>
        <a:p>
          <a:endParaRPr lang="pl-PL"/>
        </a:p>
      </dgm:t>
    </dgm:pt>
    <dgm:pt modelId="{0C39A608-7807-4DFA-AF12-4348766E3CAE}" type="parTrans" cxnId="{7AE26C08-5C26-4FB7-898A-F238A42A830F}">
      <dgm:prSet/>
      <dgm:spPr/>
      <dgm:t>
        <a:bodyPr/>
        <a:lstStyle/>
        <a:p>
          <a:endParaRPr lang="pl-PL"/>
        </a:p>
      </dgm:t>
    </dgm:pt>
    <dgm:pt modelId="{6813A4F2-9C8F-43DA-B4EE-D8867645A4D9}">
      <dgm:prSet phldrT="[Tekst]" custT="1"/>
      <dgm:spPr/>
      <dgm:t>
        <a:bodyPr/>
        <a:lstStyle/>
        <a:p>
          <a:r>
            <a:rPr lang="pl-PL" sz="2400" dirty="0" smtClean="0">
              <a:solidFill>
                <a:srgbClr val="1A629D"/>
              </a:solidFill>
              <a:latin typeface="+mn-lt"/>
            </a:rPr>
            <a:t>W Polsce – niezbędna ustawa zapewniająca stosowanie DGA w prawie krajowym</a:t>
          </a:r>
          <a:endParaRPr lang="pl-PL" sz="2400" dirty="0">
            <a:solidFill>
              <a:srgbClr val="1A629D"/>
            </a:solidFill>
          </a:endParaRPr>
        </a:p>
      </dgm:t>
    </dgm:pt>
    <dgm:pt modelId="{925D47C3-0036-4A00-B14D-66AFDA9337C0}" type="parTrans" cxnId="{2BB51570-130E-4A82-B4B9-FCCEC6C0CEFC}">
      <dgm:prSet/>
      <dgm:spPr/>
      <dgm:t>
        <a:bodyPr/>
        <a:lstStyle/>
        <a:p>
          <a:endParaRPr lang="pl-PL"/>
        </a:p>
      </dgm:t>
    </dgm:pt>
    <dgm:pt modelId="{AC9F74E8-9B6E-410B-9453-F8FAD953A705}" type="sibTrans" cxnId="{2BB51570-130E-4A82-B4B9-FCCEC6C0CEFC}">
      <dgm:prSet/>
      <dgm:spPr/>
      <dgm:t>
        <a:bodyPr/>
        <a:lstStyle/>
        <a:p>
          <a:endParaRPr lang="pl-PL"/>
        </a:p>
      </dgm:t>
    </dgm:pt>
    <dgm:pt modelId="{CF1AA290-5F7C-4B8B-B988-04F09EB1D763}" type="pres">
      <dgm:prSet presAssocID="{C0263209-FD66-49B8-9C87-7C92B135D32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9D928F54-B387-4936-B5C6-511D8AE5B7BE}" type="pres">
      <dgm:prSet presAssocID="{D33E863F-5A6E-49DA-BD8E-CA51A7046B0D}" presName="thickLine" presStyleLbl="alignNode1" presStyleIdx="0" presStyleCnt="1"/>
      <dgm:spPr/>
      <dgm:t>
        <a:bodyPr/>
        <a:lstStyle/>
        <a:p>
          <a:endParaRPr lang="pl-PL"/>
        </a:p>
      </dgm:t>
    </dgm:pt>
    <dgm:pt modelId="{5B608B67-B451-430C-9461-1DD789661EBF}" type="pres">
      <dgm:prSet presAssocID="{D33E863F-5A6E-49DA-BD8E-CA51A7046B0D}" presName="horz1" presStyleCnt="0"/>
      <dgm:spPr/>
      <dgm:t>
        <a:bodyPr/>
        <a:lstStyle/>
        <a:p>
          <a:endParaRPr lang="pl-PL"/>
        </a:p>
      </dgm:t>
    </dgm:pt>
    <dgm:pt modelId="{B158B45F-B067-4537-B0CF-839464C17F7A}" type="pres">
      <dgm:prSet presAssocID="{D33E863F-5A6E-49DA-BD8E-CA51A7046B0D}" presName="tx1" presStyleLbl="revTx" presStyleIdx="0" presStyleCnt="5"/>
      <dgm:spPr/>
      <dgm:t>
        <a:bodyPr/>
        <a:lstStyle/>
        <a:p>
          <a:endParaRPr lang="pl-PL"/>
        </a:p>
      </dgm:t>
    </dgm:pt>
    <dgm:pt modelId="{E2E583EF-F992-4CA6-BE7D-1D97479F0790}" type="pres">
      <dgm:prSet presAssocID="{D33E863F-5A6E-49DA-BD8E-CA51A7046B0D}" presName="vert1" presStyleCnt="0"/>
      <dgm:spPr/>
      <dgm:t>
        <a:bodyPr/>
        <a:lstStyle/>
        <a:p>
          <a:endParaRPr lang="pl-PL"/>
        </a:p>
      </dgm:t>
    </dgm:pt>
    <dgm:pt modelId="{59ADF220-6776-4C97-857F-13410A0F47AE}" type="pres">
      <dgm:prSet presAssocID="{19E05D9D-ED6D-46E4-9810-8EA49834AFA2}" presName="vertSpace2a" presStyleCnt="0"/>
      <dgm:spPr/>
      <dgm:t>
        <a:bodyPr/>
        <a:lstStyle/>
        <a:p>
          <a:endParaRPr lang="pl-PL"/>
        </a:p>
      </dgm:t>
    </dgm:pt>
    <dgm:pt modelId="{CAFF283D-1A4A-44C5-9DEE-29DDBFE54491}" type="pres">
      <dgm:prSet presAssocID="{19E05D9D-ED6D-46E4-9810-8EA49834AFA2}" presName="horz2" presStyleCnt="0"/>
      <dgm:spPr/>
      <dgm:t>
        <a:bodyPr/>
        <a:lstStyle/>
        <a:p>
          <a:endParaRPr lang="pl-PL"/>
        </a:p>
      </dgm:t>
    </dgm:pt>
    <dgm:pt modelId="{C380C772-DA1C-4E0E-8193-D9A319BF0D73}" type="pres">
      <dgm:prSet presAssocID="{19E05D9D-ED6D-46E4-9810-8EA49834AFA2}" presName="horzSpace2" presStyleCnt="0"/>
      <dgm:spPr/>
      <dgm:t>
        <a:bodyPr/>
        <a:lstStyle/>
        <a:p>
          <a:endParaRPr lang="pl-PL"/>
        </a:p>
      </dgm:t>
    </dgm:pt>
    <dgm:pt modelId="{7B0E4712-2CB1-4FCC-AA4B-15187E631744}" type="pres">
      <dgm:prSet presAssocID="{19E05D9D-ED6D-46E4-9810-8EA49834AFA2}" presName="tx2" presStyleLbl="revTx" presStyleIdx="1" presStyleCnt="5"/>
      <dgm:spPr/>
      <dgm:t>
        <a:bodyPr/>
        <a:lstStyle/>
        <a:p>
          <a:endParaRPr lang="pl-PL"/>
        </a:p>
      </dgm:t>
    </dgm:pt>
    <dgm:pt modelId="{E66ECABD-BA03-4CA2-9B5C-D65E1035B9EA}" type="pres">
      <dgm:prSet presAssocID="{19E05D9D-ED6D-46E4-9810-8EA49834AFA2}" presName="vert2" presStyleCnt="0"/>
      <dgm:spPr/>
      <dgm:t>
        <a:bodyPr/>
        <a:lstStyle/>
        <a:p>
          <a:endParaRPr lang="pl-PL"/>
        </a:p>
      </dgm:t>
    </dgm:pt>
    <dgm:pt modelId="{E5617B5A-A17A-4974-91FB-3F86A3D76789}" type="pres">
      <dgm:prSet presAssocID="{19E05D9D-ED6D-46E4-9810-8EA49834AFA2}" presName="thinLine2b" presStyleLbl="callout" presStyleIdx="0" presStyleCnt="4"/>
      <dgm:spPr/>
      <dgm:t>
        <a:bodyPr/>
        <a:lstStyle/>
        <a:p>
          <a:endParaRPr lang="pl-PL"/>
        </a:p>
      </dgm:t>
    </dgm:pt>
    <dgm:pt modelId="{83CA8492-3523-46C0-BF37-7B744783C540}" type="pres">
      <dgm:prSet presAssocID="{19E05D9D-ED6D-46E4-9810-8EA49834AFA2}" presName="vertSpace2b" presStyleCnt="0"/>
      <dgm:spPr/>
      <dgm:t>
        <a:bodyPr/>
        <a:lstStyle/>
        <a:p>
          <a:endParaRPr lang="pl-PL"/>
        </a:p>
      </dgm:t>
    </dgm:pt>
    <dgm:pt modelId="{3DD418D8-FF63-4225-98EF-52AA545A1992}" type="pres">
      <dgm:prSet presAssocID="{B389A982-5F23-4FC6-8633-51D6A39B04A5}" presName="horz2" presStyleCnt="0"/>
      <dgm:spPr/>
      <dgm:t>
        <a:bodyPr/>
        <a:lstStyle/>
        <a:p>
          <a:endParaRPr lang="pl-PL"/>
        </a:p>
      </dgm:t>
    </dgm:pt>
    <dgm:pt modelId="{432B1BE0-AC1E-42C2-97C9-EE1467D4259A}" type="pres">
      <dgm:prSet presAssocID="{B389A982-5F23-4FC6-8633-51D6A39B04A5}" presName="horzSpace2" presStyleCnt="0"/>
      <dgm:spPr/>
      <dgm:t>
        <a:bodyPr/>
        <a:lstStyle/>
        <a:p>
          <a:endParaRPr lang="pl-PL"/>
        </a:p>
      </dgm:t>
    </dgm:pt>
    <dgm:pt modelId="{7B7A9C29-C7B8-4278-BBC8-0C6EB9FDA343}" type="pres">
      <dgm:prSet presAssocID="{B389A982-5F23-4FC6-8633-51D6A39B04A5}" presName="tx2" presStyleLbl="revTx" presStyleIdx="2" presStyleCnt="5"/>
      <dgm:spPr/>
      <dgm:t>
        <a:bodyPr/>
        <a:lstStyle/>
        <a:p>
          <a:endParaRPr lang="pl-PL"/>
        </a:p>
      </dgm:t>
    </dgm:pt>
    <dgm:pt modelId="{E625365A-EFA3-43AD-83AA-692355C60DB2}" type="pres">
      <dgm:prSet presAssocID="{B389A982-5F23-4FC6-8633-51D6A39B04A5}" presName="vert2" presStyleCnt="0"/>
      <dgm:spPr/>
      <dgm:t>
        <a:bodyPr/>
        <a:lstStyle/>
        <a:p>
          <a:endParaRPr lang="pl-PL"/>
        </a:p>
      </dgm:t>
    </dgm:pt>
    <dgm:pt modelId="{5D382ACC-2317-4E24-9DE1-78D0FB02C8AE}" type="pres">
      <dgm:prSet presAssocID="{B389A982-5F23-4FC6-8633-51D6A39B04A5}" presName="thinLine2b" presStyleLbl="callout" presStyleIdx="1" presStyleCnt="4"/>
      <dgm:spPr/>
      <dgm:t>
        <a:bodyPr/>
        <a:lstStyle/>
        <a:p>
          <a:endParaRPr lang="pl-PL"/>
        </a:p>
      </dgm:t>
    </dgm:pt>
    <dgm:pt modelId="{2BA97E5E-8DD3-405B-B719-20F582155755}" type="pres">
      <dgm:prSet presAssocID="{B389A982-5F23-4FC6-8633-51D6A39B04A5}" presName="vertSpace2b" presStyleCnt="0"/>
      <dgm:spPr/>
      <dgm:t>
        <a:bodyPr/>
        <a:lstStyle/>
        <a:p>
          <a:endParaRPr lang="pl-PL"/>
        </a:p>
      </dgm:t>
    </dgm:pt>
    <dgm:pt modelId="{16809414-8B09-4AE9-83FA-F2CC02FAA3C8}" type="pres">
      <dgm:prSet presAssocID="{3FADD95D-3AD3-400B-9AFB-0F81395C353D}" presName="horz2" presStyleCnt="0"/>
      <dgm:spPr/>
      <dgm:t>
        <a:bodyPr/>
        <a:lstStyle/>
        <a:p>
          <a:endParaRPr lang="pl-PL"/>
        </a:p>
      </dgm:t>
    </dgm:pt>
    <dgm:pt modelId="{6BB919C9-A605-4469-99CD-A4ECF510D709}" type="pres">
      <dgm:prSet presAssocID="{3FADD95D-3AD3-400B-9AFB-0F81395C353D}" presName="horzSpace2" presStyleCnt="0"/>
      <dgm:spPr/>
      <dgm:t>
        <a:bodyPr/>
        <a:lstStyle/>
        <a:p>
          <a:endParaRPr lang="pl-PL"/>
        </a:p>
      </dgm:t>
    </dgm:pt>
    <dgm:pt modelId="{76ABEAF8-964E-407F-B99E-0C5F7CF9A8F3}" type="pres">
      <dgm:prSet presAssocID="{3FADD95D-3AD3-400B-9AFB-0F81395C353D}" presName="tx2" presStyleLbl="revTx" presStyleIdx="3" presStyleCnt="5"/>
      <dgm:spPr/>
      <dgm:t>
        <a:bodyPr/>
        <a:lstStyle/>
        <a:p>
          <a:endParaRPr lang="pl-PL"/>
        </a:p>
      </dgm:t>
    </dgm:pt>
    <dgm:pt modelId="{AFAF5914-BC23-4713-8C51-9C55E15226E5}" type="pres">
      <dgm:prSet presAssocID="{3FADD95D-3AD3-400B-9AFB-0F81395C353D}" presName="vert2" presStyleCnt="0"/>
      <dgm:spPr/>
      <dgm:t>
        <a:bodyPr/>
        <a:lstStyle/>
        <a:p>
          <a:endParaRPr lang="pl-PL"/>
        </a:p>
      </dgm:t>
    </dgm:pt>
    <dgm:pt modelId="{3D9CF3AE-AB9D-4F01-B6A5-FC42D8E64E0D}" type="pres">
      <dgm:prSet presAssocID="{3FADD95D-3AD3-400B-9AFB-0F81395C353D}" presName="thinLine2b" presStyleLbl="callout" presStyleIdx="2" presStyleCnt="4"/>
      <dgm:spPr/>
      <dgm:t>
        <a:bodyPr/>
        <a:lstStyle/>
        <a:p>
          <a:endParaRPr lang="pl-PL"/>
        </a:p>
      </dgm:t>
    </dgm:pt>
    <dgm:pt modelId="{35B73029-89D6-44DE-B976-7A153B32EBAB}" type="pres">
      <dgm:prSet presAssocID="{3FADD95D-3AD3-400B-9AFB-0F81395C353D}" presName="vertSpace2b" presStyleCnt="0"/>
      <dgm:spPr/>
      <dgm:t>
        <a:bodyPr/>
        <a:lstStyle/>
        <a:p>
          <a:endParaRPr lang="pl-PL"/>
        </a:p>
      </dgm:t>
    </dgm:pt>
    <dgm:pt modelId="{0C4E3576-7B08-4EFB-9939-040FE3DC8D7D}" type="pres">
      <dgm:prSet presAssocID="{6813A4F2-9C8F-43DA-B4EE-D8867645A4D9}" presName="horz2" presStyleCnt="0"/>
      <dgm:spPr/>
      <dgm:t>
        <a:bodyPr/>
        <a:lstStyle/>
        <a:p>
          <a:endParaRPr lang="pl-PL"/>
        </a:p>
      </dgm:t>
    </dgm:pt>
    <dgm:pt modelId="{DA62C47E-39D6-4CC6-B533-2F512F00A353}" type="pres">
      <dgm:prSet presAssocID="{6813A4F2-9C8F-43DA-B4EE-D8867645A4D9}" presName="horzSpace2" presStyleCnt="0"/>
      <dgm:spPr/>
      <dgm:t>
        <a:bodyPr/>
        <a:lstStyle/>
        <a:p>
          <a:endParaRPr lang="pl-PL"/>
        </a:p>
      </dgm:t>
    </dgm:pt>
    <dgm:pt modelId="{D71BFF32-E7C7-4FD5-80F9-2BCAE1FF0CE3}" type="pres">
      <dgm:prSet presAssocID="{6813A4F2-9C8F-43DA-B4EE-D8867645A4D9}" presName="tx2" presStyleLbl="revTx" presStyleIdx="4" presStyleCnt="5"/>
      <dgm:spPr/>
      <dgm:t>
        <a:bodyPr/>
        <a:lstStyle/>
        <a:p>
          <a:endParaRPr lang="pl-PL"/>
        </a:p>
      </dgm:t>
    </dgm:pt>
    <dgm:pt modelId="{7952678C-C640-4EC6-AAC5-71F6E1ECE598}" type="pres">
      <dgm:prSet presAssocID="{6813A4F2-9C8F-43DA-B4EE-D8867645A4D9}" presName="vert2" presStyleCnt="0"/>
      <dgm:spPr/>
      <dgm:t>
        <a:bodyPr/>
        <a:lstStyle/>
        <a:p>
          <a:endParaRPr lang="pl-PL"/>
        </a:p>
      </dgm:t>
    </dgm:pt>
    <dgm:pt modelId="{962C15C0-0007-4266-8BF1-2C6D7131FF99}" type="pres">
      <dgm:prSet presAssocID="{6813A4F2-9C8F-43DA-B4EE-D8867645A4D9}" presName="thinLine2b" presStyleLbl="callout" presStyleIdx="3" presStyleCnt="4"/>
      <dgm:spPr/>
      <dgm:t>
        <a:bodyPr/>
        <a:lstStyle/>
        <a:p>
          <a:endParaRPr lang="pl-PL"/>
        </a:p>
      </dgm:t>
    </dgm:pt>
    <dgm:pt modelId="{BC83AAFF-270E-48D3-B819-FD82498CC4AD}" type="pres">
      <dgm:prSet presAssocID="{6813A4F2-9C8F-43DA-B4EE-D8867645A4D9}" presName="vertSpace2b" presStyleCnt="0"/>
      <dgm:spPr/>
      <dgm:t>
        <a:bodyPr/>
        <a:lstStyle/>
        <a:p>
          <a:endParaRPr lang="pl-PL"/>
        </a:p>
      </dgm:t>
    </dgm:pt>
  </dgm:ptLst>
  <dgm:cxnLst>
    <dgm:cxn modelId="{01B13133-25D7-45F5-89D7-5BC1FBA2FBC0}" srcId="{D33E863F-5A6E-49DA-BD8E-CA51A7046B0D}" destId="{B389A982-5F23-4FC6-8633-51D6A39B04A5}" srcOrd="1" destOrd="0" parTransId="{0135BDF6-44A4-43C6-9F31-04E45AA56F38}" sibTransId="{BF9480C0-9673-427A-A3EB-6B9BBEE69FAC}"/>
    <dgm:cxn modelId="{2BB51570-130E-4A82-B4B9-FCCEC6C0CEFC}" srcId="{D33E863F-5A6E-49DA-BD8E-CA51A7046B0D}" destId="{6813A4F2-9C8F-43DA-B4EE-D8867645A4D9}" srcOrd="3" destOrd="0" parTransId="{925D47C3-0036-4A00-B14D-66AFDA9337C0}" sibTransId="{AC9F74E8-9B6E-410B-9453-F8FAD953A705}"/>
    <dgm:cxn modelId="{7AE26C08-5C26-4FB7-898A-F238A42A830F}" srcId="{C0263209-FD66-49B8-9C87-7C92B135D32A}" destId="{D33E863F-5A6E-49DA-BD8E-CA51A7046B0D}" srcOrd="0" destOrd="0" parTransId="{0C39A608-7807-4DFA-AF12-4348766E3CAE}" sibTransId="{46F80498-5061-4961-A303-10CE022F8211}"/>
    <dgm:cxn modelId="{65581D40-4307-4410-B854-A5C9448734FF}" type="presOf" srcId="{19E05D9D-ED6D-46E4-9810-8EA49834AFA2}" destId="{7B0E4712-2CB1-4FCC-AA4B-15187E631744}" srcOrd="0" destOrd="0" presId="urn:microsoft.com/office/officeart/2008/layout/LinedList"/>
    <dgm:cxn modelId="{028CD1F2-9A6D-4B03-A055-999CE965EC34}" type="presOf" srcId="{3FADD95D-3AD3-400B-9AFB-0F81395C353D}" destId="{76ABEAF8-964E-407F-B99E-0C5F7CF9A8F3}" srcOrd="0" destOrd="0" presId="urn:microsoft.com/office/officeart/2008/layout/LinedList"/>
    <dgm:cxn modelId="{3C1AA27F-245D-4127-9886-4599ECC1D7A1}" type="presOf" srcId="{C0263209-FD66-49B8-9C87-7C92B135D32A}" destId="{CF1AA290-5F7C-4B8B-B988-04F09EB1D763}" srcOrd="0" destOrd="0" presId="urn:microsoft.com/office/officeart/2008/layout/LinedList"/>
    <dgm:cxn modelId="{E01CA033-4AE9-4F3F-AAA4-464B286BD229}" srcId="{D33E863F-5A6E-49DA-BD8E-CA51A7046B0D}" destId="{3FADD95D-3AD3-400B-9AFB-0F81395C353D}" srcOrd="2" destOrd="0" parTransId="{2EFF219E-9970-4131-A128-C648E112E24D}" sibTransId="{C2C985AB-8C2F-44D2-A230-CD0F76C1D3DD}"/>
    <dgm:cxn modelId="{8898AC55-C4DC-48DB-8192-C84992185335}" type="presOf" srcId="{6813A4F2-9C8F-43DA-B4EE-D8867645A4D9}" destId="{D71BFF32-E7C7-4FD5-80F9-2BCAE1FF0CE3}" srcOrd="0" destOrd="0" presId="urn:microsoft.com/office/officeart/2008/layout/LinedList"/>
    <dgm:cxn modelId="{A9384E9F-B3BE-462A-A53B-2A7CE99CF089}" type="presOf" srcId="{B389A982-5F23-4FC6-8633-51D6A39B04A5}" destId="{7B7A9C29-C7B8-4278-BBC8-0C6EB9FDA343}" srcOrd="0" destOrd="0" presId="urn:microsoft.com/office/officeart/2008/layout/LinedList"/>
    <dgm:cxn modelId="{9E48F9DD-9710-408F-9A92-ECAE0B9E66D8}" srcId="{D33E863F-5A6E-49DA-BD8E-CA51A7046B0D}" destId="{19E05D9D-ED6D-46E4-9810-8EA49834AFA2}" srcOrd="0" destOrd="0" parTransId="{A6FBD164-1FBF-4506-8A6E-BE49832A32BE}" sibTransId="{95A13289-126C-406A-955E-D7F7C895D61B}"/>
    <dgm:cxn modelId="{4C625E62-F75A-4F70-B334-B71B6B431311}" type="presOf" srcId="{D33E863F-5A6E-49DA-BD8E-CA51A7046B0D}" destId="{B158B45F-B067-4537-B0CF-839464C17F7A}" srcOrd="0" destOrd="0" presId="urn:microsoft.com/office/officeart/2008/layout/LinedList"/>
    <dgm:cxn modelId="{65F1D07B-B3A4-4469-9694-8A2627CAD409}" type="presParOf" srcId="{CF1AA290-5F7C-4B8B-B988-04F09EB1D763}" destId="{9D928F54-B387-4936-B5C6-511D8AE5B7BE}" srcOrd="0" destOrd="0" presId="urn:microsoft.com/office/officeart/2008/layout/LinedList"/>
    <dgm:cxn modelId="{E5692BC5-45CC-487E-B05E-AF33ABC7A90E}" type="presParOf" srcId="{CF1AA290-5F7C-4B8B-B988-04F09EB1D763}" destId="{5B608B67-B451-430C-9461-1DD789661EBF}" srcOrd="1" destOrd="0" presId="urn:microsoft.com/office/officeart/2008/layout/LinedList"/>
    <dgm:cxn modelId="{C6A4153F-7BAE-4380-AB89-F0E83E191BD5}" type="presParOf" srcId="{5B608B67-B451-430C-9461-1DD789661EBF}" destId="{B158B45F-B067-4537-B0CF-839464C17F7A}" srcOrd="0" destOrd="0" presId="urn:microsoft.com/office/officeart/2008/layout/LinedList"/>
    <dgm:cxn modelId="{621E37A7-BA4A-4FA4-AF54-3D1A28F375A4}" type="presParOf" srcId="{5B608B67-B451-430C-9461-1DD789661EBF}" destId="{E2E583EF-F992-4CA6-BE7D-1D97479F0790}" srcOrd="1" destOrd="0" presId="urn:microsoft.com/office/officeart/2008/layout/LinedList"/>
    <dgm:cxn modelId="{66EC4C0C-92D3-4FC9-8368-5B0423C44742}" type="presParOf" srcId="{E2E583EF-F992-4CA6-BE7D-1D97479F0790}" destId="{59ADF220-6776-4C97-857F-13410A0F47AE}" srcOrd="0" destOrd="0" presId="urn:microsoft.com/office/officeart/2008/layout/LinedList"/>
    <dgm:cxn modelId="{5BB8AA6C-4969-4E77-8B58-621F132322E4}" type="presParOf" srcId="{E2E583EF-F992-4CA6-BE7D-1D97479F0790}" destId="{CAFF283D-1A4A-44C5-9DEE-29DDBFE54491}" srcOrd="1" destOrd="0" presId="urn:microsoft.com/office/officeart/2008/layout/LinedList"/>
    <dgm:cxn modelId="{175FC705-C224-4614-AC78-9714BBD13D6E}" type="presParOf" srcId="{CAFF283D-1A4A-44C5-9DEE-29DDBFE54491}" destId="{C380C772-DA1C-4E0E-8193-D9A319BF0D73}" srcOrd="0" destOrd="0" presId="urn:microsoft.com/office/officeart/2008/layout/LinedList"/>
    <dgm:cxn modelId="{6B5D4E0D-BCFE-4D35-80B6-A82A535AD0A9}" type="presParOf" srcId="{CAFF283D-1A4A-44C5-9DEE-29DDBFE54491}" destId="{7B0E4712-2CB1-4FCC-AA4B-15187E631744}" srcOrd="1" destOrd="0" presId="urn:microsoft.com/office/officeart/2008/layout/LinedList"/>
    <dgm:cxn modelId="{2C8C7020-6CA4-44F3-8640-9A588F56071B}" type="presParOf" srcId="{CAFF283D-1A4A-44C5-9DEE-29DDBFE54491}" destId="{E66ECABD-BA03-4CA2-9B5C-D65E1035B9EA}" srcOrd="2" destOrd="0" presId="urn:microsoft.com/office/officeart/2008/layout/LinedList"/>
    <dgm:cxn modelId="{0D1B2F39-EF49-46C9-9271-36CF51FE554F}" type="presParOf" srcId="{E2E583EF-F992-4CA6-BE7D-1D97479F0790}" destId="{E5617B5A-A17A-4974-91FB-3F86A3D76789}" srcOrd="2" destOrd="0" presId="urn:microsoft.com/office/officeart/2008/layout/LinedList"/>
    <dgm:cxn modelId="{9AD726E0-6D05-4F78-80A8-0C0513CF23D1}" type="presParOf" srcId="{E2E583EF-F992-4CA6-BE7D-1D97479F0790}" destId="{83CA8492-3523-46C0-BF37-7B744783C540}" srcOrd="3" destOrd="0" presId="urn:microsoft.com/office/officeart/2008/layout/LinedList"/>
    <dgm:cxn modelId="{B49F12B6-0A4A-49B5-9354-E91950FA9868}" type="presParOf" srcId="{E2E583EF-F992-4CA6-BE7D-1D97479F0790}" destId="{3DD418D8-FF63-4225-98EF-52AA545A1992}" srcOrd="4" destOrd="0" presId="urn:microsoft.com/office/officeart/2008/layout/LinedList"/>
    <dgm:cxn modelId="{552B9752-CE45-4066-8D6E-4A73FCCA1F5B}" type="presParOf" srcId="{3DD418D8-FF63-4225-98EF-52AA545A1992}" destId="{432B1BE0-AC1E-42C2-97C9-EE1467D4259A}" srcOrd="0" destOrd="0" presId="urn:microsoft.com/office/officeart/2008/layout/LinedList"/>
    <dgm:cxn modelId="{3F3275B1-EC38-488C-A7DB-91FE78F99F03}" type="presParOf" srcId="{3DD418D8-FF63-4225-98EF-52AA545A1992}" destId="{7B7A9C29-C7B8-4278-BBC8-0C6EB9FDA343}" srcOrd="1" destOrd="0" presId="urn:microsoft.com/office/officeart/2008/layout/LinedList"/>
    <dgm:cxn modelId="{2BCC0ED1-FFA4-4BF6-98A4-A3EFC84AADD8}" type="presParOf" srcId="{3DD418D8-FF63-4225-98EF-52AA545A1992}" destId="{E625365A-EFA3-43AD-83AA-692355C60DB2}" srcOrd="2" destOrd="0" presId="urn:microsoft.com/office/officeart/2008/layout/LinedList"/>
    <dgm:cxn modelId="{EBBBA069-B52F-415A-9AA1-FBC2E6F6377A}" type="presParOf" srcId="{E2E583EF-F992-4CA6-BE7D-1D97479F0790}" destId="{5D382ACC-2317-4E24-9DE1-78D0FB02C8AE}" srcOrd="5" destOrd="0" presId="urn:microsoft.com/office/officeart/2008/layout/LinedList"/>
    <dgm:cxn modelId="{C5916AA5-9803-4872-AF26-5AF3F967B6B4}" type="presParOf" srcId="{E2E583EF-F992-4CA6-BE7D-1D97479F0790}" destId="{2BA97E5E-8DD3-405B-B719-20F582155755}" srcOrd="6" destOrd="0" presId="urn:microsoft.com/office/officeart/2008/layout/LinedList"/>
    <dgm:cxn modelId="{12905B13-C276-4260-AA12-B844A9790D66}" type="presParOf" srcId="{E2E583EF-F992-4CA6-BE7D-1D97479F0790}" destId="{16809414-8B09-4AE9-83FA-F2CC02FAA3C8}" srcOrd="7" destOrd="0" presId="urn:microsoft.com/office/officeart/2008/layout/LinedList"/>
    <dgm:cxn modelId="{179AA730-CC69-45D9-B336-AB026665827A}" type="presParOf" srcId="{16809414-8B09-4AE9-83FA-F2CC02FAA3C8}" destId="{6BB919C9-A605-4469-99CD-A4ECF510D709}" srcOrd="0" destOrd="0" presId="urn:microsoft.com/office/officeart/2008/layout/LinedList"/>
    <dgm:cxn modelId="{EF983D8F-D6ED-4BA8-A280-9BCF472A12EF}" type="presParOf" srcId="{16809414-8B09-4AE9-83FA-F2CC02FAA3C8}" destId="{76ABEAF8-964E-407F-B99E-0C5F7CF9A8F3}" srcOrd="1" destOrd="0" presId="urn:microsoft.com/office/officeart/2008/layout/LinedList"/>
    <dgm:cxn modelId="{D71B97EC-4045-4F59-96EF-DD6B87D4CF28}" type="presParOf" srcId="{16809414-8B09-4AE9-83FA-F2CC02FAA3C8}" destId="{AFAF5914-BC23-4713-8C51-9C55E15226E5}" srcOrd="2" destOrd="0" presId="urn:microsoft.com/office/officeart/2008/layout/LinedList"/>
    <dgm:cxn modelId="{ED2590FA-7944-401F-B8F0-AB0E3CD4D6CB}" type="presParOf" srcId="{E2E583EF-F992-4CA6-BE7D-1D97479F0790}" destId="{3D9CF3AE-AB9D-4F01-B6A5-FC42D8E64E0D}" srcOrd="8" destOrd="0" presId="urn:microsoft.com/office/officeart/2008/layout/LinedList"/>
    <dgm:cxn modelId="{36AC6622-6A7F-4F9E-9F13-6DD6AAA53901}" type="presParOf" srcId="{E2E583EF-F992-4CA6-BE7D-1D97479F0790}" destId="{35B73029-89D6-44DE-B976-7A153B32EBAB}" srcOrd="9" destOrd="0" presId="urn:microsoft.com/office/officeart/2008/layout/LinedList"/>
    <dgm:cxn modelId="{E38019C2-24B1-477C-8C6D-571A1289CEDE}" type="presParOf" srcId="{E2E583EF-F992-4CA6-BE7D-1D97479F0790}" destId="{0C4E3576-7B08-4EFB-9939-040FE3DC8D7D}" srcOrd="10" destOrd="0" presId="urn:microsoft.com/office/officeart/2008/layout/LinedList"/>
    <dgm:cxn modelId="{32A0F95F-1D5D-4E2D-8BAA-0A0332409064}" type="presParOf" srcId="{0C4E3576-7B08-4EFB-9939-040FE3DC8D7D}" destId="{DA62C47E-39D6-4CC6-B533-2F512F00A353}" srcOrd="0" destOrd="0" presId="urn:microsoft.com/office/officeart/2008/layout/LinedList"/>
    <dgm:cxn modelId="{98EC87E5-0E62-4034-A4E7-A4408BC330CD}" type="presParOf" srcId="{0C4E3576-7B08-4EFB-9939-040FE3DC8D7D}" destId="{D71BFF32-E7C7-4FD5-80F9-2BCAE1FF0CE3}" srcOrd="1" destOrd="0" presId="urn:microsoft.com/office/officeart/2008/layout/LinedList"/>
    <dgm:cxn modelId="{CC02DEC1-8671-4DA3-A38B-191D84D4D7C8}" type="presParOf" srcId="{0C4E3576-7B08-4EFB-9939-040FE3DC8D7D}" destId="{7952678C-C640-4EC6-AAC5-71F6E1ECE598}" srcOrd="2" destOrd="0" presId="urn:microsoft.com/office/officeart/2008/layout/LinedList"/>
    <dgm:cxn modelId="{ACF10011-E6ED-4453-BBC1-941B3664E22D}" type="presParOf" srcId="{E2E583EF-F992-4CA6-BE7D-1D97479F0790}" destId="{962C15C0-0007-4266-8BF1-2C6D7131FF99}" srcOrd="11" destOrd="0" presId="urn:microsoft.com/office/officeart/2008/layout/LinedList"/>
    <dgm:cxn modelId="{A87B406C-B8B8-4482-A531-EF0BB808A335}" type="presParOf" srcId="{E2E583EF-F992-4CA6-BE7D-1D97479F0790}" destId="{BC83AAFF-270E-48D3-B819-FD82498CC4AD}" srcOrd="12" destOrd="0" presId="urn:microsoft.com/office/officeart/2008/layout/Lin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3C6726-DCF6-4F50-9B50-0AA51BC8E7E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l-PL"/>
        </a:p>
      </dgm:t>
    </dgm:pt>
    <dgm:pt modelId="{AC68F177-CD7C-4787-964D-D65AD8D1FD18}">
      <dgm:prSet phldrT="[Tekst]" custT="1"/>
      <dgm:spPr/>
      <dgm:t>
        <a:bodyPr/>
        <a:lstStyle/>
        <a:p>
          <a:r>
            <a:rPr lang="pl-PL" sz="1600" b="1" dirty="0" smtClean="0">
              <a:solidFill>
                <a:srgbClr val="1A629D"/>
              </a:solidFill>
            </a:rPr>
            <a:t>Ponowne wykorzystywanie niektórych kategorii chronionych danych</a:t>
          </a:r>
          <a:endParaRPr lang="pl-PL" sz="1600" b="1" dirty="0">
            <a:solidFill>
              <a:srgbClr val="1A629D"/>
            </a:solidFill>
          </a:endParaRPr>
        </a:p>
      </dgm:t>
    </dgm:pt>
    <dgm:pt modelId="{2A485440-4CC3-42BD-B837-C675243AA2EC}" type="parTrans" cxnId="{A8E4872C-5927-4F5C-A3B4-BF8C1296DBE8}">
      <dgm:prSet/>
      <dgm:spPr/>
      <dgm:t>
        <a:bodyPr/>
        <a:lstStyle/>
        <a:p>
          <a:endParaRPr lang="pl-PL"/>
        </a:p>
      </dgm:t>
    </dgm:pt>
    <dgm:pt modelId="{63FEE7AC-AB60-44E5-A6EF-5EAA6DA360AC}" type="sibTrans" cxnId="{A8E4872C-5927-4F5C-A3B4-BF8C1296DBE8}">
      <dgm:prSet/>
      <dgm:spPr/>
      <dgm:t>
        <a:bodyPr/>
        <a:lstStyle/>
        <a:p>
          <a:endParaRPr lang="pl-PL"/>
        </a:p>
      </dgm:t>
    </dgm:pt>
    <dgm:pt modelId="{4D856474-6E02-4F6B-9EBE-97CFD7A541C2}">
      <dgm:prSet phldrT="[Tekst]" custT="1"/>
      <dgm:spPr/>
      <dgm:t>
        <a:bodyPr/>
        <a:lstStyle/>
        <a:p>
          <a:r>
            <a:rPr lang="pl-PL" sz="1600" b="1" dirty="0" smtClean="0">
              <a:solidFill>
                <a:srgbClr val="1A629D"/>
              </a:solidFill>
            </a:rPr>
            <a:t>Usługi pośrednictwa danych</a:t>
          </a:r>
          <a:endParaRPr lang="pl-PL" sz="1600" dirty="0"/>
        </a:p>
      </dgm:t>
    </dgm:pt>
    <dgm:pt modelId="{F0827325-B149-4C3D-B0A4-BCF5FF4A3C44}" type="parTrans" cxnId="{F6783F99-9780-4B2D-BB1E-50CCB6F52BBE}">
      <dgm:prSet/>
      <dgm:spPr/>
      <dgm:t>
        <a:bodyPr/>
        <a:lstStyle/>
        <a:p>
          <a:endParaRPr lang="pl-PL"/>
        </a:p>
      </dgm:t>
    </dgm:pt>
    <dgm:pt modelId="{34EDFBDD-C28C-4CD4-8B6B-CE79B9AA548D}" type="sibTrans" cxnId="{F6783F99-9780-4B2D-BB1E-50CCB6F52BBE}">
      <dgm:prSet/>
      <dgm:spPr/>
      <dgm:t>
        <a:bodyPr/>
        <a:lstStyle/>
        <a:p>
          <a:endParaRPr lang="pl-PL"/>
        </a:p>
      </dgm:t>
    </dgm:pt>
    <dgm:pt modelId="{64F1CB57-BAF7-415F-9AA5-B2ADDB040D89}">
      <dgm:prSet phldrT="[Tekst]"/>
      <dgm:spPr/>
      <dgm:t>
        <a:bodyPr/>
        <a:lstStyle/>
        <a:p>
          <a:r>
            <a:rPr lang="pl-PL" b="1" dirty="0" smtClean="0">
              <a:solidFill>
                <a:srgbClr val="1A629D"/>
              </a:solidFill>
            </a:rPr>
            <a:t>Międzynarodowy transfer danych nieosobowych </a:t>
          </a:r>
          <a:endParaRPr lang="pl-PL" b="1" dirty="0">
            <a:solidFill>
              <a:srgbClr val="1A629D"/>
            </a:solidFill>
          </a:endParaRPr>
        </a:p>
      </dgm:t>
    </dgm:pt>
    <dgm:pt modelId="{6E712C6F-487D-418A-BE22-1A649815C50F}" type="parTrans" cxnId="{886E3584-A2BF-44EB-9C26-7E5CBDDB891C}">
      <dgm:prSet/>
      <dgm:spPr/>
      <dgm:t>
        <a:bodyPr/>
        <a:lstStyle/>
        <a:p>
          <a:endParaRPr lang="pl-PL"/>
        </a:p>
      </dgm:t>
    </dgm:pt>
    <dgm:pt modelId="{076C0C34-CC6A-4CAC-8B1B-91B314B2AC38}" type="sibTrans" cxnId="{886E3584-A2BF-44EB-9C26-7E5CBDDB891C}">
      <dgm:prSet/>
      <dgm:spPr/>
      <dgm:t>
        <a:bodyPr/>
        <a:lstStyle/>
        <a:p>
          <a:endParaRPr lang="pl-PL"/>
        </a:p>
      </dgm:t>
    </dgm:pt>
    <dgm:pt modelId="{8FEE3D7D-4B45-4628-935E-939F22DF2807}">
      <dgm:prSet phldrT="[Tekst]" custT="1"/>
      <dgm:spPr/>
      <dgm:t>
        <a:bodyPr/>
        <a:lstStyle/>
        <a:p>
          <a:r>
            <a:rPr lang="pl-PL" sz="1600" b="1" dirty="0" smtClean="0">
              <a:solidFill>
                <a:srgbClr val="1A629D"/>
              </a:solidFill>
            </a:rPr>
            <a:t>Altruizm danych</a:t>
          </a:r>
          <a:endParaRPr lang="pl-PL" sz="1600" b="1" dirty="0">
            <a:solidFill>
              <a:srgbClr val="1A629D"/>
            </a:solidFill>
          </a:endParaRPr>
        </a:p>
      </dgm:t>
    </dgm:pt>
    <dgm:pt modelId="{616446B3-9E1E-4C22-8D50-A003B1AF78CD}" type="parTrans" cxnId="{61CDB481-425D-4381-B9F8-D0476630263C}">
      <dgm:prSet/>
      <dgm:spPr/>
      <dgm:t>
        <a:bodyPr/>
        <a:lstStyle/>
        <a:p>
          <a:endParaRPr lang="pl-PL"/>
        </a:p>
      </dgm:t>
    </dgm:pt>
    <dgm:pt modelId="{26276AF6-8673-4BCF-BEC8-BCCD8BD03247}" type="sibTrans" cxnId="{61CDB481-425D-4381-B9F8-D0476630263C}">
      <dgm:prSet/>
      <dgm:spPr/>
      <dgm:t>
        <a:bodyPr/>
        <a:lstStyle/>
        <a:p>
          <a:endParaRPr lang="pl-PL"/>
        </a:p>
      </dgm:t>
    </dgm:pt>
    <dgm:pt modelId="{5FD99EFF-CC62-4D29-AD85-95D18E8A4718}">
      <dgm:prSet phldrT="[Tekst]"/>
      <dgm:spPr/>
      <dgm:t>
        <a:bodyPr/>
        <a:lstStyle/>
        <a:p>
          <a:r>
            <a:rPr lang="pl-PL" b="1" dirty="0" smtClean="0">
              <a:solidFill>
                <a:srgbClr val="1A629D"/>
              </a:solidFill>
            </a:rPr>
            <a:t>Europejska Rada ds. Innowacyjności w zakresie Danych</a:t>
          </a:r>
          <a:endParaRPr lang="pl-PL" b="1" dirty="0">
            <a:solidFill>
              <a:srgbClr val="1A629D"/>
            </a:solidFill>
          </a:endParaRPr>
        </a:p>
      </dgm:t>
    </dgm:pt>
    <dgm:pt modelId="{5C53A76E-D4C4-44F8-BFF2-40CF2F309895}" type="parTrans" cxnId="{F5BC7B00-C392-4DA8-B658-9BE5C6AD962F}">
      <dgm:prSet/>
      <dgm:spPr/>
      <dgm:t>
        <a:bodyPr/>
        <a:lstStyle/>
        <a:p>
          <a:endParaRPr lang="pl-PL"/>
        </a:p>
      </dgm:t>
    </dgm:pt>
    <dgm:pt modelId="{CA0C3FF4-9608-4F57-BD0C-6777DBEA6BFD}" type="sibTrans" cxnId="{F5BC7B00-C392-4DA8-B658-9BE5C6AD962F}">
      <dgm:prSet/>
      <dgm:spPr/>
      <dgm:t>
        <a:bodyPr/>
        <a:lstStyle/>
        <a:p>
          <a:endParaRPr lang="pl-PL"/>
        </a:p>
      </dgm:t>
    </dgm:pt>
    <dgm:pt modelId="{2A630FC1-431B-4AF4-B93F-2605C570969C}">
      <dgm:prSet phldrT="[Tekst]" custT="1"/>
      <dgm:spPr/>
      <dgm:t>
        <a:bodyPr/>
        <a:lstStyle/>
        <a:p>
          <a:r>
            <a:rPr lang="pl-PL" sz="3400" b="1" dirty="0" smtClean="0">
              <a:solidFill>
                <a:srgbClr val="1A629D"/>
              </a:solidFill>
            </a:rPr>
            <a:t>DGA</a:t>
          </a:r>
        </a:p>
        <a:p>
          <a:r>
            <a:rPr lang="pl-PL" sz="1400" b="1" dirty="0" smtClean="0">
              <a:solidFill>
                <a:srgbClr val="1A629D"/>
              </a:solidFill>
            </a:rPr>
            <a:t>Główne obszary regulacji</a:t>
          </a:r>
          <a:endParaRPr lang="pl-PL" sz="1400" b="1" dirty="0">
            <a:solidFill>
              <a:srgbClr val="1A629D"/>
            </a:solidFill>
          </a:endParaRPr>
        </a:p>
      </dgm:t>
    </dgm:pt>
    <dgm:pt modelId="{FE9F19D8-B2AC-417A-B6E3-E0899A28DFC3}" type="sibTrans" cxnId="{B34D9B77-4B45-449A-AEDF-62A13CE43CEB}">
      <dgm:prSet/>
      <dgm:spPr/>
      <dgm:t>
        <a:bodyPr/>
        <a:lstStyle/>
        <a:p>
          <a:endParaRPr lang="pl-PL"/>
        </a:p>
      </dgm:t>
    </dgm:pt>
    <dgm:pt modelId="{D461F44F-C179-425F-B4C9-9C8BA2442196}" type="parTrans" cxnId="{B34D9B77-4B45-449A-AEDF-62A13CE43CEB}">
      <dgm:prSet/>
      <dgm:spPr/>
      <dgm:t>
        <a:bodyPr/>
        <a:lstStyle/>
        <a:p>
          <a:endParaRPr lang="pl-PL"/>
        </a:p>
      </dgm:t>
    </dgm:pt>
    <dgm:pt modelId="{9DE317EF-4EEC-4A4B-B6A9-D219CFF697E0}" type="pres">
      <dgm:prSet presAssocID="{2B3C6726-DCF6-4F50-9B50-0AA51BC8E7E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BBE466B-63EA-45A6-970F-9D83C5A181E4}" type="pres">
      <dgm:prSet presAssocID="{2A630FC1-431B-4AF4-B93F-2605C570969C}" presName="centerShape" presStyleLbl="node0" presStyleIdx="0" presStyleCnt="1"/>
      <dgm:spPr/>
      <dgm:t>
        <a:bodyPr/>
        <a:lstStyle/>
        <a:p>
          <a:endParaRPr lang="pl-PL"/>
        </a:p>
      </dgm:t>
    </dgm:pt>
    <dgm:pt modelId="{F3F91F8C-B7E8-426B-824A-4135E2708629}" type="pres">
      <dgm:prSet presAssocID="{2A485440-4CC3-42BD-B837-C675243AA2EC}" presName="parTrans" presStyleLbl="bgSibTrans2D1" presStyleIdx="0" presStyleCnt="5"/>
      <dgm:spPr/>
      <dgm:t>
        <a:bodyPr/>
        <a:lstStyle/>
        <a:p>
          <a:endParaRPr lang="pl-PL"/>
        </a:p>
      </dgm:t>
    </dgm:pt>
    <dgm:pt modelId="{EDC717DB-6580-4CAE-9716-D100CBE52226}" type="pres">
      <dgm:prSet presAssocID="{AC68F177-CD7C-4787-964D-D65AD8D1FD1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8B96857-916B-4F06-A43A-A0255BEFD185}" type="pres">
      <dgm:prSet presAssocID="{F0827325-B149-4C3D-B0A4-BCF5FF4A3C44}" presName="parTrans" presStyleLbl="bgSibTrans2D1" presStyleIdx="1" presStyleCnt="5"/>
      <dgm:spPr/>
      <dgm:t>
        <a:bodyPr/>
        <a:lstStyle/>
        <a:p>
          <a:endParaRPr lang="pl-PL"/>
        </a:p>
      </dgm:t>
    </dgm:pt>
    <dgm:pt modelId="{B406F640-7353-4EEC-A6D4-FC3755552EFC}" type="pres">
      <dgm:prSet presAssocID="{4D856474-6E02-4F6B-9EBE-97CFD7A541C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A22A43-5F8B-48D0-807D-6C57783B8999}" type="pres">
      <dgm:prSet presAssocID="{616446B3-9E1E-4C22-8D50-A003B1AF78CD}" presName="parTrans" presStyleLbl="bgSibTrans2D1" presStyleIdx="2" presStyleCnt="5"/>
      <dgm:spPr/>
      <dgm:t>
        <a:bodyPr/>
        <a:lstStyle/>
        <a:p>
          <a:endParaRPr lang="pl-PL"/>
        </a:p>
      </dgm:t>
    </dgm:pt>
    <dgm:pt modelId="{A3760BA4-72E8-4041-B37B-44240B2D56C6}" type="pres">
      <dgm:prSet presAssocID="{8FEE3D7D-4B45-4628-935E-939F22DF280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0EAC1C-208B-457E-ABF0-77D896C9C354}" type="pres">
      <dgm:prSet presAssocID="{5C53A76E-D4C4-44F8-BFF2-40CF2F309895}" presName="parTrans" presStyleLbl="bgSibTrans2D1" presStyleIdx="3" presStyleCnt="5"/>
      <dgm:spPr/>
      <dgm:t>
        <a:bodyPr/>
        <a:lstStyle/>
        <a:p>
          <a:endParaRPr lang="pl-PL"/>
        </a:p>
      </dgm:t>
    </dgm:pt>
    <dgm:pt modelId="{798AFB4C-FAF8-43ED-9837-DD40097A9B40}" type="pres">
      <dgm:prSet presAssocID="{5FD99EFF-CC62-4D29-AD85-95D18E8A471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7DE8036-CB97-4E0A-93C1-767AC6E43370}" type="pres">
      <dgm:prSet presAssocID="{6E712C6F-487D-418A-BE22-1A649815C50F}" presName="parTrans" presStyleLbl="bgSibTrans2D1" presStyleIdx="4" presStyleCnt="5"/>
      <dgm:spPr/>
      <dgm:t>
        <a:bodyPr/>
        <a:lstStyle/>
        <a:p>
          <a:endParaRPr lang="pl-PL"/>
        </a:p>
      </dgm:t>
    </dgm:pt>
    <dgm:pt modelId="{32823425-19BC-498A-BE1A-6EBFE9CF42FB}" type="pres">
      <dgm:prSet presAssocID="{64F1CB57-BAF7-415F-9AA5-B2ADDB040D8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6783F99-9780-4B2D-BB1E-50CCB6F52BBE}" srcId="{2A630FC1-431B-4AF4-B93F-2605C570969C}" destId="{4D856474-6E02-4F6B-9EBE-97CFD7A541C2}" srcOrd="1" destOrd="0" parTransId="{F0827325-B149-4C3D-B0A4-BCF5FF4A3C44}" sibTransId="{34EDFBDD-C28C-4CD4-8B6B-CE79B9AA548D}"/>
    <dgm:cxn modelId="{6480B7E6-AC35-4220-B97F-5C1C7589EA60}" type="presOf" srcId="{8FEE3D7D-4B45-4628-935E-939F22DF2807}" destId="{A3760BA4-72E8-4041-B37B-44240B2D56C6}" srcOrd="0" destOrd="0" presId="urn:microsoft.com/office/officeart/2005/8/layout/radial4"/>
    <dgm:cxn modelId="{F5BC7B00-C392-4DA8-B658-9BE5C6AD962F}" srcId="{2A630FC1-431B-4AF4-B93F-2605C570969C}" destId="{5FD99EFF-CC62-4D29-AD85-95D18E8A4718}" srcOrd="3" destOrd="0" parTransId="{5C53A76E-D4C4-44F8-BFF2-40CF2F309895}" sibTransId="{CA0C3FF4-9608-4F57-BD0C-6777DBEA6BFD}"/>
    <dgm:cxn modelId="{ACF9F5EB-C34B-4E32-A20A-66C64D8453E5}" type="presOf" srcId="{F0827325-B149-4C3D-B0A4-BCF5FF4A3C44}" destId="{78B96857-916B-4F06-A43A-A0255BEFD185}" srcOrd="0" destOrd="0" presId="urn:microsoft.com/office/officeart/2005/8/layout/radial4"/>
    <dgm:cxn modelId="{04424B10-E4F0-4C39-983C-C8C40EB5B8C0}" type="presOf" srcId="{2B3C6726-DCF6-4F50-9B50-0AA51BC8E7E2}" destId="{9DE317EF-4EEC-4A4B-B6A9-D219CFF697E0}" srcOrd="0" destOrd="0" presId="urn:microsoft.com/office/officeart/2005/8/layout/radial4"/>
    <dgm:cxn modelId="{18286DB1-3EB0-4DC5-B686-B4EF9D8CAB8A}" type="presOf" srcId="{616446B3-9E1E-4C22-8D50-A003B1AF78CD}" destId="{59A22A43-5F8B-48D0-807D-6C57783B8999}" srcOrd="0" destOrd="0" presId="urn:microsoft.com/office/officeart/2005/8/layout/radial4"/>
    <dgm:cxn modelId="{B439B47D-3075-4243-8F97-8F93638804FC}" type="presOf" srcId="{AC68F177-CD7C-4787-964D-D65AD8D1FD18}" destId="{EDC717DB-6580-4CAE-9716-D100CBE52226}" srcOrd="0" destOrd="0" presId="urn:microsoft.com/office/officeart/2005/8/layout/radial4"/>
    <dgm:cxn modelId="{B34D9B77-4B45-449A-AEDF-62A13CE43CEB}" srcId="{2B3C6726-DCF6-4F50-9B50-0AA51BC8E7E2}" destId="{2A630FC1-431B-4AF4-B93F-2605C570969C}" srcOrd="0" destOrd="0" parTransId="{D461F44F-C179-425F-B4C9-9C8BA2442196}" sibTransId="{FE9F19D8-B2AC-417A-B6E3-E0899A28DFC3}"/>
    <dgm:cxn modelId="{CB023497-E05E-4FF5-A8C2-B8F1DD4D70E8}" type="presOf" srcId="{2A630FC1-431B-4AF4-B93F-2605C570969C}" destId="{5BBE466B-63EA-45A6-970F-9D83C5A181E4}" srcOrd="0" destOrd="0" presId="urn:microsoft.com/office/officeart/2005/8/layout/radial4"/>
    <dgm:cxn modelId="{886E3584-A2BF-44EB-9C26-7E5CBDDB891C}" srcId="{2A630FC1-431B-4AF4-B93F-2605C570969C}" destId="{64F1CB57-BAF7-415F-9AA5-B2ADDB040D89}" srcOrd="4" destOrd="0" parTransId="{6E712C6F-487D-418A-BE22-1A649815C50F}" sibTransId="{076C0C34-CC6A-4CAC-8B1B-91B314B2AC38}"/>
    <dgm:cxn modelId="{24D3DA20-7F2C-4BE6-93A1-CA812FB40F97}" type="presOf" srcId="{6E712C6F-487D-418A-BE22-1A649815C50F}" destId="{97DE8036-CB97-4E0A-93C1-767AC6E43370}" srcOrd="0" destOrd="0" presId="urn:microsoft.com/office/officeart/2005/8/layout/radial4"/>
    <dgm:cxn modelId="{47CA1BB7-C752-4053-8313-FDE78318FA01}" type="presOf" srcId="{64F1CB57-BAF7-415F-9AA5-B2ADDB040D89}" destId="{32823425-19BC-498A-BE1A-6EBFE9CF42FB}" srcOrd="0" destOrd="0" presId="urn:microsoft.com/office/officeart/2005/8/layout/radial4"/>
    <dgm:cxn modelId="{61CDB481-425D-4381-B9F8-D0476630263C}" srcId="{2A630FC1-431B-4AF4-B93F-2605C570969C}" destId="{8FEE3D7D-4B45-4628-935E-939F22DF2807}" srcOrd="2" destOrd="0" parTransId="{616446B3-9E1E-4C22-8D50-A003B1AF78CD}" sibTransId="{26276AF6-8673-4BCF-BEC8-BCCD8BD03247}"/>
    <dgm:cxn modelId="{ACF43C77-C123-47D0-BACF-36131D2911A1}" type="presOf" srcId="{5FD99EFF-CC62-4D29-AD85-95D18E8A4718}" destId="{798AFB4C-FAF8-43ED-9837-DD40097A9B40}" srcOrd="0" destOrd="0" presId="urn:microsoft.com/office/officeart/2005/8/layout/radial4"/>
    <dgm:cxn modelId="{A8E4872C-5927-4F5C-A3B4-BF8C1296DBE8}" srcId="{2A630FC1-431B-4AF4-B93F-2605C570969C}" destId="{AC68F177-CD7C-4787-964D-D65AD8D1FD18}" srcOrd="0" destOrd="0" parTransId="{2A485440-4CC3-42BD-B837-C675243AA2EC}" sibTransId="{63FEE7AC-AB60-44E5-A6EF-5EAA6DA360AC}"/>
    <dgm:cxn modelId="{388C62CA-F8DF-4F74-8F3F-9F9B8678BEE7}" type="presOf" srcId="{2A485440-4CC3-42BD-B837-C675243AA2EC}" destId="{F3F91F8C-B7E8-426B-824A-4135E2708629}" srcOrd="0" destOrd="0" presId="urn:microsoft.com/office/officeart/2005/8/layout/radial4"/>
    <dgm:cxn modelId="{256EC7A0-48F1-46E7-AE27-C37C6833CAB0}" type="presOf" srcId="{4D856474-6E02-4F6B-9EBE-97CFD7A541C2}" destId="{B406F640-7353-4EEC-A6D4-FC3755552EFC}" srcOrd="0" destOrd="0" presId="urn:microsoft.com/office/officeart/2005/8/layout/radial4"/>
    <dgm:cxn modelId="{A1DE31C4-835C-46E7-9F89-949520BACAC8}" type="presOf" srcId="{5C53A76E-D4C4-44F8-BFF2-40CF2F309895}" destId="{900EAC1C-208B-457E-ABF0-77D896C9C354}" srcOrd="0" destOrd="0" presId="urn:microsoft.com/office/officeart/2005/8/layout/radial4"/>
    <dgm:cxn modelId="{3D54151D-4E8A-4612-9D5E-E6223B0C48C5}" type="presParOf" srcId="{9DE317EF-4EEC-4A4B-B6A9-D219CFF697E0}" destId="{5BBE466B-63EA-45A6-970F-9D83C5A181E4}" srcOrd="0" destOrd="0" presId="urn:microsoft.com/office/officeart/2005/8/layout/radial4"/>
    <dgm:cxn modelId="{8EB38543-828C-4BD6-AF37-09BDE6BC35A0}" type="presParOf" srcId="{9DE317EF-4EEC-4A4B-B6A9-D219CFF697E0}" destId="{F3F91F8C-B7E8-426B-824A-4135E2708629}" srcOrd="1" destOrd="0" presId="urn:microsoft.com/office/officeart/2005/8/layout/radial4"/>
    <dgm:cxn modelId="{B616A15D-4445-42C1-91A2-826585CDF7DF}" type="presParOf" srcId="{9DE317EF-4EEC-4A4B-B6A9-D219CFF697E0}" destId="{EDC717DB-6580-4CAE-9716-D100CBE52226}" srcOrd="2" destOrd="0" presId="urn:microsoft.com/office/officeart/2005/8/layout/radial4"/>
    <dgm:cxn modelId="{A44FA6CE-802A-4B9C-8A34-0D6D485C9C95}" type="presParOf" srcId="{9DE317EF-4EEC-4A4B-B6A9-D219CFF697E0}" destId="{78B96857-916B-4F06-A43A-A0255BEFD185}" srcOrd="3" destOrd="0" presId="urn:microsoft.com/office/officeart/2005/8/layout/radial4"/>
    <dgm:cxn modelId="{85EF0CD7-9A10-4425-8092-7FAC1417F84A}" type="presParOf" srcId="{9DE317EF-4EEC-4A4B-B6A9-D219CFF697E0}" destId="{B406F640-7353-4EEC-A6D4-FC3755552EFC}" srcOrd="4" destOrd="0" presId="urn:microsoft.com/office/officeart/2005/8/layout/radial4"/>
    <dgm:cxn modelId="{382CC0B5-E9D3-4B36-9F79-B33A836AFA81}" type="presParOf" srcId="{9DE317EF-4EEC-4A4B-B6A9-D219CFF697E0}" destId="{59A22A43-5F8B-48D0-807D-6C57783B8999}" srcOrd="5" destOrd="0" presId="urn:microsoft.com/office/officeart/2005/8/layout/radial4"/>
    <dgm:cxn modelId="{68418B26-2ADD-42B4-84CD-90D4321460CB}" type="presParOf" srcId="{9DE317EF-4EEC-4A4B-B6A9-D219CFF697E0}" destId="{A3760BA4-72E8-4041-B37B-44240B2D56C6}" srcOrd="6" destOrd="0" presId="urn:microsoft.com/office/officeart/2005/8/layout/radial4"/>
    <dgm:cxn modelId="{61CFB287-37CA-4FB8-B5E1-BB1607F80A9C}" type="presParOf" srcId="{9DE317EF-4EEC-4A4B-B6A9-D219CFF697E0}" destId="{900EAC1C-208B-457E-ABF0-77D896C9C354}" srcOrd="7" destOrd="0" presId="urn:microsoft.com/office/officeart/2005/8/layout/radial4"/>
    <dgm:cxn modelId="{5086924B-74DA-4256-BD64-81A4AD6CE69F}" type="presParOf" srcId="{9DE317EF-4EEC-4A4B-B6A9-D219CFF697E0}" destId="{798AFB4C-FAF8-43ED-9837-DD40097A9B40}" srcOrd="8" destOrd="0" presId="urn:microsoft.com/office/officeart/2005/8/layout/radial4"/>
    <dgm:cxn modelId="{48BE5F46-C5CD-4E82-9301-DD2D11F1133A}" type="presParOf" srcId="{9DE317EF-4EEC-4A4B-B6A9-D219CFF697E0}" destId="{97DE8036-CB97-4E0A-93C1-767AC6E43370}" srcOrd="9" destOrd="0" presId="urn:microsoft.com/office/officeart/2005/8/layout/radial4"/>
    <dgm:cxn modelId="{7EC3640C-A435-47ED-9E11-36603CE302F0}" type="presParOf" srcId="{9DE317EF-4EEC-4A4B-B6A9-D219CFF697E0}" destId="{32823425-19BC-498A-BE1A-6EBFE9CF42FB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77E007-40D5-4FF3-A7DD-C69FF7DA0A83}" type="doc">
      <dgm:prSet loTypeId="urn:microsoft.com/office/officeart/2008/layout/Lin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l-PL"/>
        </a:p>
      </dgm:t>
    </dgm:pt>
    <dgm:pt modelId="{05303712-1A5A-4641-B4D5-FCE893A9E7BE}">
      <dgm:prSet phldrT="[Tekst]" custT="1"/>
      <dgm:spPr/>
      <dgm:t>
        <a:bodyPr/>
        <a:lstStyle/>
        <a:p>
          <a:r>
            <a:rPr lang="pl-PL" sz="2600" b="1" dirty="0" smtClean="0">
              <a:solidFill>
                <a:srgbClr val="1A629D"/>
              </a:solidFill>
            </a:rPr>
            <a:t>definicja</a:t>
          </a:r>
        </a:p>
        <a:p>
          <a:endParaRPr lang="pl-PL" sz="3000" dirty="0"/>
        </a:p>
      </dgm:t>
    </dgm:pt>
    <dgm:pt modelId="{602DF18D-0685-4853-902D-2DA5F82C7CA2}" type="parTrans" cxnId="{85A2BCA5-5A88-4F55-A31C-AB242FE998E0}">
      <dgm:prSet/>
      <dgm:spPr/>
      <dgm:t>
        <a:bodyPr/>
        <a:lstStyle/>
        <a:p>
          <a:endParaRPr lang="pl-PL"/>
        </a:p>
      </dgm:t>
    </dgm:pt>
    <dgm:pt modelId="{84BA4D68-1A75-4221-8CF3-E6EA132990D6}" type="sibTrans" cxnId="{85A2BCA5-5A88-4F55-A31C-AB242FE998E0}">
      <dgm:prSet/>
      <dgm:spPr/>
      <dgm:t>
        <a:bodyPr/>
        <a:lstStyle/>
        <a:p>
          <a:endParaRPr lang="pl-PL"/>
        </a:p>
      </dgm:t>
    </dgm:pt>
    <dgm:pt modelId="{C6152344-0133-4B75-9492-FE4739127952}">
      <dgm:prSet phldrT="[Tekst]" custT="1"/>
      <dgm:spPr/>
      <dgm:t>
        <a:bodyPr/>
        <a:lstStyle/>
        <a:p>
          <a:pPr algn="just"/>
          <a:r>
            <a:rPr lang="pl-PL" sz="2400" dirty="0" smtClean="0">
              <a:solidFill>
                <a:srgbClr val="1A629D"/>
              </a:solidFill>
            </a:rPr>
            <a:t>Cyfrowe odwzorowania działań, faktów lub informacji oraz wszelkie kompilacje takich działań, faktów lub informacji, w tym w formie zapisu dźwiękowego, wizualnego lub audiowizualnego</a:t>
          </a:r>
          <a:r>
            <a:rPr lang="pl-PL" sz="2000" dirty="0" smtClean="0"/>
            <a:t> </a:t>
          </a:r>
          <a:endParaRPr lang="pl-PL" sz="2000" dirty="0"/>
        </a:p>
      </dgm:t>
    </dgm:pt>
    <dgm:pt modelId="{CC769CFE-B234-48CC-BC83-6B8876810435}" type="parTrans" cxnId="{B9F7005B-5455-4F1E-8015-F9FC478A5B67}">
      <dgm:prSet/>
      <dgm:spPr/>
      <dgm:t>
        <a:bodyPr/>
        <a:lstStyle/>
        <a:p>
          <a:endParaRPr lang="pl-PL"/>
        </a:p>
      </dgm:t>
    </dgm:pt>
    <dgm:pt modelId="{60D5047C-2264-442A-B9FF-5125B37E15C4}" type="sibTrans" cxnId="{B9F7005B-5455-4F1E-8015-F9FC478A5B67}">
      <dgm:prSet/>
      <dgm:spPr/>
      <dgm:t>
        <a:bodyPr/>
        <a:lstStyle/>
        <a:p>
          <a:endParaRPr lang="pl-PL"/>
        </a:p>
      </dgm:t>
    </dgm:pt>
    <dgm:pt modelId="{EEEBEA6C-8AAB-49FD-B920-46FC62E32F18}" type="pres">
      <dgm:prSet presAssocID="{C477E007-40D5-4FF3-A7DD-C69FF7DA0A8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DA389362-11BD-462B-ADDF-624B446C6355}" type="pres">
      <dgm:prSet presAssocID="{05303712-1A5A-4641-B4D5-FCE893A9E7BE}" presName="thickLine" presStyleLbl="alignNode1" presStyleIdx="0" presStyleCnt="1"/>
      <dgm:spPr/>
    </dgm:pt>
    <dgm:pt modelId="{84D9F776-F273-4131-9ABA-FCAEF5D4EADE}" type="pres">
      <dgm:prSet presAssocID="{05303712-1A5A-4641-B4D5-FCE893A9E7BE}" presName="horz1" presStyleCnt="0"/>
      <dgm:spPr/>
    </dgm:pt>
    <dgm:pt modelId="{05B8FBBE-2A5F-4FD1-8F29-425C1DD6CD33}" type="pres">
      <dgm:prSet presAssocID="{05303712-1A5A-4641-B4D5-FCE893A9E7BE}" presName="tx1" presStyleLbl="revTx" presStyleIdx="0" presStyleCnt="2"/>
      <dgm:spPr/>
      <dgm:t>
        <a:bodyPr/>
        <a:lstStyle/>
        <a:p>
          <a:endParaRPr lang="pl-PL"/>
        </a:p>
      </dgm:t>
    </dgm:pt>
    <dgm:pt modelId="{FCA31030-01C1-49AD-95C8-7E6025824CD7}" type="pres">
      <dgm:prSet presAssocID="{05303712-1A5A-4641-B4D5-FCE893A9E7BE}" presName="vert1" presStyleCnt="0"/>
      <dgm:spPr/>
    </dgm:pt>
    <dgm:pt modelId="{7688272D-829F-45C6-A112-1D64F3EDAC86}" type="pres">
      <dgm:prSet presAssocID="{C6152344-0133-4B75-9492-FE4739127952}" presName="vertSpace2a" presStyleCnt="0"/>
      <dgm:spPr/>
    </dgm:pt>
    <dgm:pt modelId="{A8004997-AEFD-4147-BF6D-512B31179055}" type="pres">
      <dgm:prSet presAssocID="{C6152344-0133-4B75-9492-FE4739127952}" presName="horz2" presStyleCnt="0"/>
      <dgm:spPr/>
    </dgm:pt>
    <dgm:pt modelId="{683358D5-385E-4F00-87F8-F76ED33AA8FE}" type="pres">
      <dgm:prSet presAssocID="{C6152344-0133-4B75-9492-FE4739127952}" presName="horzSpace2" presStyleCnt="0"/>
      <dgm:spPr/>
    </dgm:pt>
    <dgm:pt modelId="{391DC347-709F-443F-8067-24E5535FD63A}" type="pres">
      <dgm:prSet presAssocID="{C6152344-0133-4B75-9492-FE4739127952}" presName="tx2" presStyleLbl="revTx" presStyleIdx="1" presStyleCnt="2"/>
      <dgm:spPr/>
      <dgm:t>
        <a:bodyPr/>
        <a:lstStyle/>
        <a:p>
          <a:endParaRPr lang="pl-PL"/>
        </a:p>
      </dgm:t>
    </dgm:pt>
    <dgm:pt modelId="{5936FBAE-A061-4DAE-831B-C456F7F11182}" type="pres">
      <dgm:prSet presAssocID="{C6152344-0133-4B75-9492-FE4739127952}" presName="vert2" presStyleCnt="0"/>
      <dgm:spPr/>
    </dgm:pt>
    <dgm:pt modelId="{C3EA8CC2-7AEA-4A59-9202-4F03E39D3167}" type="pres">
      <dgm:prSet presAssocID="{C6152344-0133-4B75-9492-FE4739127952}" presName="thinLine2b" presStyleLbl="callout" presStyleIdx="0" presStyleCnt="1"/>
      <dgm:spPr/>
    </dgm:pt>
    <dgm:pt modelId="{964EBEB1-F0C8-44BB-AD92-7ABB66922C7A}" type="pres">
      <dgm:prSet presAssocID="{C6152344-0133-4B75-9492-FE4739127952}" presName="vertSpace2b" presStyleCnt="0"/>
      <dgm:spPr/>
    </dgm:pt>
  </dgm:ptLst>
  <dgm:cxnLst>
    <dgm:cxn modelId="{01E8969E-01C0-49B5-A6BE-37784C826681}" type="presOf" srcId="{C6152344-0133-4B75-9492-FE4739127952}" destId="{391DC347-709F-443F-8067-24E5535FD63A}" srcOrd="0" destOrd="0" presId="urn:microsoft.com/office/officeart/2008/layout/LinedList"/>
    <dgm:cxn modelId="{EC9C0C8A-3064-4E60-8471-A4D08C82AAE4}" type="presOf" srcId="{C477E007-40D5-4FF3-A7DD-C69FF7DA0A83}" destId="{EEEBEA6C-8AAB-49FD-B920-46FC62E32F18}" srcOrd="0" destOrd="0" presId="urn:microsoft.com/office/officeart/2008/layout/LinedList"/>
    <dgm:cxn modelId="{85A2BCA5-5A88-4F55-A31C-AB242FE998E0}" srcId="{C477E007-40D5-4FF3-A7DD-C69FF7DA0A83}" destId="{05303712-1A5A-4641-B4D5-FCE893A9E7BE}" srcOrd="0" destOrd="0" parTransId="{602DF18D-0685-4853-902D-2DA5F82C7CA2}" sibTransId="{84BA4D68-1A75-4221-8CF3-E6EA132990D6}"/>
    <dgm:cxn modelId="{B9F7005B-5455-4F1E-8015-F9FC478A5B67}" srcId="{05303712-1A5A-4641-B4D5-FCE893A9E7BE}" destId="{C6152344-0133-4B75-9492-FE4739127952}" srcOrd="0" destOrd="0" parTransId="{CC769CFE-B234-48CC-BC83-6B8876810435}" sibTransId="{60D5047C-2264-442A-B9FF-5125B37E15C4}"/>
    <dgm:cxn modelId="{ED29616F-0672-4154-95DA-832CE3BFE145}" type="presOf" srcId="{05303712-1A5A-4641-B4D5-FCE893A9E7BE}" destId="{05B8FBBE-2A5F-4FD1-8F29-425C1DD6CD33}" srcOrd="0" destOrd="0" presId="urn:microsoft.com/office/officeart/2008/layout/LinedList"/>
    <dgm:cxn modelId="{32AD230E-F9FA-4209-9E87-0EC3E89CE038}" type="presParOf" srcId="{EEEBEA6C-8AAB-49FD-B920-46FC62E32F18}" destId="{DA389362-11BD-462B-ADDF-624B446C6355}" srcOrd="0" destOrd="0" presId="urn:microsoft.com/office/officeart/2008/layout/LinedList"/>
    <dgm:cxn modelId="{E1D0B9D7-6558-4B07-B84E-31E4E54052C4}" type="presParOf" srcId="{EEEBEA6C-8AAB-49FD-B920-46FC62E32F18}" destId="{84D9F776-F273-4131-9ABA-FCAEF5D4EADE}" srcOrd="1" destOrd="0" presId="urn:microsoft.com/office/officeart/2008/layout/LinedList"/>
    <dgm:cxn modelId="{4622A8DC-0976-4061-A62B-126E23292296}" type="presParOf" srcId="{84D9F776-F273-4131-9ABA-FCAEF5D4EADE}" destId="{05B8FBBE-2A5F-4FD1-8F29-425C1DD6CD33}" srcOrd="0" destOrd="0" presId="urn:microsoft.com/office/officeart/2008/layout/LinedList"/>
    <dgm:cxn modelId="{D540FE48-28D1-45D5-B5C2-FAA87C173926}" type="presParOf" srcId="{84D9F776-F273-4131-9ABA-FCAEF5D4EADE}" destId="{FCA31030-01C1-49AD-95C8-7E6025824CD7}" srcOrd="1" destOrd="0" presId="urn:microsoft.com/office/officeart/2008/layout/LinedList"/>
    <dgm:cxn modelId="{EB172844-DCE7-4890-96E1-5B1F673C38BA}" type="presParOf" srcId="{FCA31030-01C1-49AD-95C8-7E6025824CD7}" destId="{7688272D-829F-45C6-A112-1D64F3EDAC86}" srcOrd="0" destOrd="0" presId="urn:microsoft.com/office/officeart/2008/layout/LinedList"/>
    <dgm:cxn modelId="{1D5B7A4E-6082-483A-84F2-79C15321348F}" type="presParOf" srcId="{FCA31030-01C1-49AD-95C8-7E6025824CD7}" destId="{A8004997-AEFD-4147-BF6D-512B31179055}" srcOrd="1" destOrd="0" presId="urn:microsoft.com/office/officeart/2008/layout/LinedList"/>
    <dgm:cxn modelId="{8C4F4682-88AD-42F2-8CEB-CD7272364D8E}" type="presParOf" srcId="{A8004997-AEFD-4147-BF6D-512B31179055}" destId="{683358D5-385E-4F00-87F8-F76ED33AA8FE}" srcOrd="0" destOrd="0" presId="urn:microsoft.com/office/officeart/2008/layout/LinedList"/>
    <dgm:cxn modelId="{16198AED-DBDC-49A7-A1EB-6940DFCEF591}" type="presParOf" srcId="{A8004997-AEFD-4147-BF6D-512B31179055}" destId="{391DC347-709F-443F-8067-24E5535FD63A}" srcOrd="1" destOrd="0" presId="urn:microsoft.com/office/officeart/2008/layout/LinedList"/>
    <dgm:cxn modelId="{F357AF58-037E-4E14-8CDD-2632837646F1}" type="presParOf" srcId="{A8004997-AEFD-4147-BF6D-512B31179055}" destId="{5936FBAE-A061-4DAE-831B-C456F7F11182}" srcOrd="2" destOrd="0" presId="urn:microsoft.com/office/officeart/2008/layout/LinedList"/>
    <dgm:cxn modelId="{D8CC38DC-65D4-48F1-AC4F-80EF47E803AB}" type="presParOf" srcId="{FCA31030-01C1-49AD-95C8-7E6025824CD7}" destId="{C3EA8CC2-7AEA-4A59-9202-4F03E39D3167}" srcOrd="2" destOrd="0" presId="urn:microsoft.com/office/officeart/2008/layout/LinedList"/>
    <dgm:cxn modelId="{42A9B9C4-76CB-4808-A46D-1FF96DB9F355}" type="presParOf" srcId="{FCA31030-01C1-49AD-95C8-7E6025824CD7}" destId="{964EBEB1-F0C8-44BB-AD92-7ABB66922C7A}" srcOrd="3" destOrd="0" presId="urn:microsoft.com/office/officeart/2008/layout/LinedList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477E007-40D5-4FF3-A7DD-C69FF7DA0A83}" type="doc">
      <dgm:prSet loTypeId="urn:microsoft.com/office/officeart/2008/layout/Lin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l-PL"/>
        </a:p>
      </dgm:t>
    </dgm:pt>
    <dgm:pt modelId="{05303712-1A5A-4641-B4D5-FCE893A9E7BE}">
      <dgm:prSet phldrT="[Tekst]" custT="1"/>
      <dgm:spPr/>
      <dgm:t>
        <a:bodyPr/>
        <a:lstStyle/>
        <a:p>
          <a:r>
            <a:rPr lang="pl-PL" sz="2600" b="1" dirty="0" smtClean="0">
              <a:solidFill>
                <a:srgbClr val="1A629D"/>
              </a:solidFill>
            </a:rPr>
            <a:t>definicja</a:t>
          </a:r>
        </a:p>
        <a:p>
          <a:endParaRPr lang="pl-PL" sz="3000" dirty="0"/>
        </a:p>
      </dgm:t>
    </dgm:pt>
    <dgm:pt modelId="{602DF18D-0685-4853-902D-2DA5F82C7CA2}" type="parTrans" cxnId="{85A2BCA5-5A88-4F55-A31C-AB242FE998E0}">
      <dgm:prSet/>
      <dgm:spPr/>
      <dgm:t>
        <a:bodyPr/>
        <a:lstStyle/>
        <a:p>
          <a:endParaRPr lang="pl-PL"/>
        </a:p>
      </dgm:t>
    </dgm:pt>
    <dgm:pt modelId="{84BA4D68-1A75-4221-8CF3-E6EA132990D6}" type="sibTrans" cxnId="{85A2BCA5-5A88-4F55-A31C-AB242FE998E0}">
      <dgm:prSet/>
      <dgm:spPr/>
      <dgm:t>
        <a:bodyPr/>
        <a:lstStyle/>
        <a:p>
          <a:endParaRPr lang="pl-PL"/>
        </a:p>
      </dgm:t>
    </dgm:pt>
    <dgm:pt modelId="{C6152344-0133-4B75-9492-FE4739127952}">
      <dgm:prSet phldrT="[Tekst]" custT="1"/>
      <dgm:spPr/>
      <dgm:t>
        <a:bodyPr/>
        <a:lstStyle/>
        <a:p>
          <a:pPr algn="just"/>
          <a:r>
            <a:rPr lang="pl-PL" sz="2400" dirty="0" smtClean="0">
              <a:solidFill>
                <a:srgbClr val="1A629D"/>
              </a:solidFill>
            </a:rPr>
            <a:t>Dostarczanie danych przez osobę, której dane dotyczą, lub przez posiadacza danych użytkownikowi danych do celów wspólnego lub indywidualnego wykorzystywania takich danych w oparciu o dobrowolne umowy lub na podstawie prawa Unii lub prawa krajowego, bezpośrednio lub z udziałem pośrednika, na przykład w ramach licencji otwartych lub handlowych, bezpłatnie lub za opłatą </a:t>
          </a:r>
          <a:endParaRPr lang="pl-PL" sz="2000" dirty="0"/>
        </a:p>
      </dgm:t>
    </dgm:pt>
    <dgm:pt modelId="{CC769CFE-B234-48CC-BC83-6B8876810435}" type="parTrans" cxnId="{B9F7005B-5455-4F1E-8015-F9FC478A5B67}">
      <dgm:prSet/>
      <dgm:spPr/>
      <dgm:t>
        <a:bodyPr/>
        <a:lstStyle/>
        <a:p>
          <a:endParaRPr lang="pl-PL"/>
        </a:p>
      </dgm:t>
    </dgm:pt>
    <dgm:pt modelId="{60D5047C-2264-442A-B9FF-5125B37E15C4}" type="sibTrans" cxnId="{B9F7005B-5455-4F1E-8015-F9FC478A5B67}">
      <dgm:prSet/>
      <dgm:spPr/>
      <dgm:t>
        <a:bodyPr/>
        <a:lstStyle/>
        <a:p>
          <a:endParaRPr lang="pl-PL"/>
        </a:p>
      </dgm:t>
    </dgm:pt>
    <dgm:pt modelId="{EEEBEA6C-8AAB-49FD-B920-46FC62E32F18}" type="pres">
      <dgm:prSet presAssocID="{C477E007-40D5-4FF3-A7DD-C69FF7DA0A8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DA389362-11BD-462B-ADDF-624B446C6355}" type="pres">
      <dgm:prSet presAssocID="{05303712-1A5A-4641-B4D5-FCE893A9E7BE}" presName="thickLine" presStyleLbl="alignNode1" presStyleIdx="0" presStyleCnt="1"/>
      <dgm:spPr/>
    </dgm:pt>
    <dgm:pt modelId="{84D9F776-F273-4131-9ABA-FCAEF5D4EADE}" type="pres">
      <dgm:prSet presAssocID="{05303712-1A5A-4641-B4D5-FCE893A9E7BE}" presName="horz1" presStyleCnt="0"/>
      <dgm:spPr/>
    </dgm:pt>
    <dgm:pt modelId="{05B8FBBE-2A5F-4FD1-8F29-425C1DD6CD33}" type="pres">
      <dgm:prSet presAssocID="{05303712-1A5A-4641-B4D5-FCE893A9E7BE}" presName="tx1" presStyleLbl="revTx" presStyleIdx="0" presStyleCnt="2"/>
      <dgm:spPr/>
      <dgm:t>
        <a:bodyPr/>
        <a:lstStyle/>
        <a:p>
          <a:endParaRPr lang="pl-PL"/>
        </a:p>
      </dgm:t>
    </dgm:pt>
    <dgm:pt modelId="{FCA31030-01C1-49AD-95C8-7E6025824CD7}" type="pres">
      <dgm:prSet presAssocID="{05303712-1A5A-4641-B4D5-FCE893A9E7BE}" presName="vert1" presStyleCnt="0"/>
      <dgm:spPr/>
    </dgm:pt>
    <dgm:pt modelId="{7688272D-829F-45C6-A112-1D64F3EDAC86}" type="pres">
      <dgm:prSet presAssocID="{C6152344-0133-4B75-9492-FE4739127952}" presName="vertSpace2a" presStyleCnt="0"/>
      <dgm:spPr/>
    </dgm:pt>
    <dgm:pt modelId="{A8004997-AEFD-4147-BF6D-512B31179055}" type="pres">
      <dgm:prSet presAssocID="{C6152344-0133-4B75-9492-FE4739127952}" presName="horz2" presStyleCnt="0"/>
      <dgm:spPr/>
    </dgm:pt>
    <dgm:pt modelId="{683358D5-385E-4F00-87F8-F76ED33AA8FE}" type="pres">
      <dgm:prSet presAssocID="{C6152344-0133-4B75-9492-FE4739127952}" presName="horzSpace2" presStyleCnt="0"/>
      <dgm:spPr/>
    </dgm:pt>
    <dgm:pt modelId="{391DC347-709F-443F-8067-24E5535FD63A}" type="pres">
      <dgm:prSet presAssocID="{C6152344-0133-4B75-9492-FE4739127952}" presName="tx2" presStyleLbl="revTx" presStyleIdx="1" presStyleCnt="2"/>
      <dgm:spPr/>
      <dgm:t>
        <a:bodyPr/>
        <a:lstStyle/>
        <a:p>
          <a:endParaRPr lang="pl-PL"/>
        </a:p>
      </dgm:t>
    </dgm:pt>
    <dgm:pt modelId="{5936FBAE-A061-4DAE-831B-C456F7F11182}" type="pres">
      <dgm:prSet presAssocID="{C6152344-0133-4B75-9492-FE4739127952}" presName="vert2" presStyleCnt="0"/>
      <dgm:spPr/>
    </dgm:pt>
    <dgm:pt modelId="{C3EA8CC2-7AEA-4A59-9202-4F03E39D3167}" type="pres">
      <dgm:prSet presAssocID="{C6152344-0133-4B75-9492-FE4739127952}" presName="thinLine2b" presStyleLbl="callout" presStyleIdx="0" presStyleCnt="1"/>
      <dgm:spPr/>
    </dgm:pt>
    <dgm:pt modelId="{964EBEB1-F0C8-44BB-AD92-7ABB66922C7A}" type="pres">
      <dgm:prSet presAssocID="{C6152344-0133-4B75-9492-FE4739127952}" presName="vertSpace2b" presStyleCnt="0"/>
      <dgm:spPr/>
    </dgm:pt>
  </dgm:ptLst>
  <dgm:cxnLst>
    <dgm:cxn modelId="{E46AF37F-9748-4F97-B7F0-0D5369B62885}" type="presOf" srcId="{C6152344-0133-4B75-9492-FE4739127952}" destId="{391DC347-709F-443F-8067-24E5535FD63A}" srcOrd="0" destOrd="0" presId="urn:microsoft.com/office/officeart/2008/layout/LinedList"/>
    <dgm:cxn modelId="{C28E2C56-6AAE-4898-BD5B-0563DA402791}" type="presOf" srcId="{C477E007-40D5-4FF3-A7DD-C69FF7DA0A83}" destId="{EEEBEA6C-8AAB-49FD-B920-46FC62E32F18}" srcOrd="0" destOrd="0" presId="urn:microsoft.com/office/officeart/2008/layout/LinedList"/>
    <dgm:cxn modelId="{B9F7005B-5455-4F1E-8015-F9FC478A5B67}" srcId="{05303712-1A5A-4641-B4D5-FCE893A9E7BE}" destId="{C6152344-0133-4B75-9492-FE4739127952}" srcOrd="0" destOrd="0" parTransId="{CC769CFE-B234-48CC-BC83-6B8876810435}" sibTransId="{60D5047C-2264-442A-B9FF-5125B37E15C4}"/>
    <dgm:cxn modelId="{85A2BCA5-5A88-4F55-A31C-AB242FE998E0}" srcId="{C477E007-40D5-4FF3-A7DD-C69FF7DA0A83}" destId="{05303712-1A5A-4641-B4D5-FCE893A9E7BE}" srcOrd="0" destOrd="0" parTransId="{602DF18D-0685-4853-902D-2DA5F82C7CA2}" sibTransId="{84BA4D68-1A75-4221-8CF3-E6EA132990D6}"/>
    <dgm:cxn modelId="{0E46FF8B-5D4D-480D-8BCB-A16ED97C7A7B}" type="presOf" srcId="{05303712-1A5A-4641-B4D5-FCE893A9E7BE}" destId="{05B8FBBE-2A5F-4FD1-8F29-425C1DD6CD33}" srcOrd="0" destOrd="0" presId="urn:microsoft.com/office/officeart/2008/layout/LinedList"/>
    <dgm:cxn modelId="{38C75DC9-2B3E-4383-9786-0BB9CE503C08}" type="presParOf" srcId="{EEEBEA6C-8AAB-49FD-B920-46FC62E32F18}" destId="{DA389362-11BD-462B-ADDF-624B446C6355}" srcOrd="0" destOrd="0" presId="urn:microsoft.com/office/officeart/2008/layout/LinedList"/>
    <dgm:cxn modelId="{132C7F25-85D5-48B1-8A45-9280B93A2DE9}" type="presParOf" srcId="{EEEBEA6C-8AAB-49FD-B920-46FC62E32F18}" destId="{84D9F776-F273-4131-9ABA-FCAEF5D4EADE}" srcOrd="1" destOrd="0" presId="urn:microsoft.com/office/officeart/2008/layout/LinedList"/>
    <dgm:cxn modelId="{737C5521-1D3B-477C-AFEF-85766B7038DC}" type="presParOf" srcId="{84D9F776-F273-4131-9ABA-FCAEF5D4EADE}" destId="{05B8FBBE-2A5F-4FD1-8F29-425C1DD6CD33}" srcOrd="0" destOrd="0" presId="urn:microsoft.com/office/officeart/2008/layout/LinedList"/>
    <dgm:cxn modelId="{1B9E3F3B-D656-4AA7-B847-E7E1D8588074}" type="presParOf" srcId="{84D9F776-F273-4131-9ABA-FCAEF5D4EADE}" destId="{FCA31030-01C1-49AD-95C8-7E6025824CD7}" srcOrd="1" destOrd="0" presId="urn:microsoft.com/office/officeart/2008/layout/LinedList"/>
    <dgm:cxn modelId="{231C1E46-882C-4FB5-875B-E9F14F91EB77}" type="presParOf" srcId="{FCA31030-01C1-49AD-95C8-7E6025824CD7}" destId="{7688272D-829F-45C6-A112-1D64F3EDAC86}" srcOrd="0" destOrd="0" presId="urn:microsoft.com/office/officeart/2008/layout/LinedList"/>
    <dgm:cxn modelId="{2116F698-706A-4A6A-9492-7F34054C4579}" type="presParOf" srcId="{FCA31030-01C1-49AD-95C8-7E6025824CD7}" destId="{A8004997-AEFD-4147-BF6D-512B31179055}" srcOrd="1" destOrd="0" presId="urn:microsoft.com/office/officeart/2008/layout/LinedList"/>
    <dgm:cxn modelId="{5E882045-77E9-4E08-86D3-FBF09E7B80D2}" type="presParOf" srcId="{A8004997-AEFD-4147-BF6D-512B31179055}" destId="{683358D5-385E-4F00-87F8-F76ED33AA8FE}" srcOrd="0" destOrd="0" presId="urn:microsoft.com/office/officeart/2008/layout/LinedList"/>
    <dgm:cxn modelId="{470133B4-385C-458C-BEA1-0467D22C0096}" type="presParOf" srcId="{A8004997-AEFD-4147-BF6D-512B31179055}" destId="{391DC347-709F-443F-8067-24E5535FD63A}" srcOrd="1" destOrd="0" presId="urn:microsoft.com/office/officeart/2008/layout/LinedList"/>
    <dgm:cxn modelId="{3FABD295-31DD-4E7B-979B-D48F2CC04A5A}" type="presParOf" srcId="{A8004997-AEFD-4147-BF6D-512B31179055}" destId="{5936FBAE-A061-4DAE-831B-C456F7F11182}" srcOrd="2" destOrd="0" presId="urn:microsoft.com/office/officeart/2008/layout/LinedList"/>
    <dgm:cxn modelId="{28EF475B-D537-4B4D-AF0E-42841BD08750}" type="presParOf" srcId="{FCA31030-01C1-49AD-95C8-7E6025824CD7}" destId="{C3EA8CC2-7AEA-4A59-9202-4F03E39D3167}" srcOrd="2" destOrd="0" presId="urn:microsoft.com/office/officeart/2008/layout/LinedList"/>
    <dgm:cxn modelId="{CEE0283B-7F18-4EC5-81CB-E4B47EBCC3C6}" type="presParOf" srcId="{FCA31030-01C1-49AD-95C8-7E6025824CD7}" destId="{964EBEB1-F0C8-44BB-AD92-7ABB66922C7A}" srcOrd="3" destOrd="0" presId="urn:microsoft.com/office/officeart/2008/layout/LinedList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477E007-40D5-4FF3-A7DD-C69FF7DA0A83}" type="doc">
      <dgm:prSet loTypeId="urn:microsoft.com/office/officeart/2008/layout/Lin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l-PL"/>
        </a:p>
      </dgm:t>
    </dgm:pt>
    <dgm:pt modelId="{05303712-1A5A-4641-B4D5-FCE893A9E7BE}">
      <dgm:prSet phldrT="[Tekst]" custT="1"/>
      <dgm:spPr/>
      <dgm:t>
        <a:bodyPr/>
        <a:lstStyle/>
        <a:p>
          <a:r>
            <a:rPr lang="pl-PL" sz="2000" b="1" dirty="0" smtClean="0">
              <a:solidFill>
                <a:srgbClr val="1A629D"/>
              </a:solidFill>
            </a:rPr>
            <a:t>Dane chronione ze względu na</a:t>
          </a:r>
        </a:p>
        <a:p>
          <a:endParaRPr lang="pl-PL" sz="3000" dirty="0"/>
        </a:p>
      </dgm:t>
    </dgm:pt>
    <dgm:pt modelId="{602DF18D-0685-4853-902D-2DA5F82C7CA2}" type="parTrans" cxnId="{85A2BCA5-5A88-4F55-A31C-AB242FE998E0}">
      <dgm:prSet/>
      <dgm:spPr/>
      <dgm:t>
        <a:bodyPr/>
        <a:lstStyle/>
        <a:p>
          <a:endParaRPr lang="pl-PL"/>
        </a:p>
      </dgm:t>
    </dgm:pt>
    <dgm:pt modelId="{84BA4D68-1A75-4221-8CF3-E6EA132990D6}" type="sibTrans" cxnId="{85A2BCA5-5A88-4F55-A31C-AB242FE998E0}">
      <dgm:prSet/>
      <dgm:spPr/>
      <dgm:t>
        <a:bodyPr/>
        <a:lstStyle/>
        <a:p>
          <a:endParaRPr lang="pl-PL"/>
        </a:p>
      </dgm:t>
    </dgm:pt>
    <dgm:pt modelId="{C6152344-0133-4B75-9492-FE4739127952}">
      <dgm:prSet phldrT="[Tekst]" custT="1"/>
      <dgm:spPr/>
      <dgm:t>
        <a:bodyPr/>
        <a:lstStyle/>
        <a:p>
          <a:r>
            <a:rPr lang="pl-PL" sz="2400" dirty="0" smtClean="0">
              <a:solidFill>
                <a:srgbClr val="1A629D"/>
              </a:solidFill>
            </a:rPr>
            <a:t>poufność informacji handlowych</a:t>
          </a:r>
        </a:p>
        <a:p>
          <a:r>
            <a:rPr lang="pl-PL" sz="2000" dirty="0" smtClean="0"/>
            <a:t> </a:t>
          </a:r>
          <a:endParaRPr lang="pl-PL" sz="2000" dirty="0"/>
        </a:p>
      </dgm:t>
    </dgm:pt>
    <dgm:pt modelId="{CC769CFE-B234-48CC-BC83-6B8876810435}" type="parTrans" cxnId="{B9F7005B-5455-4F1E-8015-F9FC478A5B67}">
      <dgm:prSet/>
      <dgm:spPr/>
      <dgm:t>
        <a:bodyPr/>
        <a:lstStyle/>
        <a:p>
          <a:endParaRPr lang="pl-PL"/>
        </a:p>
      </dgm:t>
    </dgm:pt>
    <dgm:pt modelId="{60D5047C-2264-442A-B9FF-5125B37E15C4}" type="sibTrans" cxnId="{B9F7005B-5455-4F1E-8015-F9FC478A5B67}">
      <dgm:prSet/>
      <dgm:spPr/>
      <dgm:t>
        <a:bodyPr/>
        <a:lstStyle/>
        <a:p>
          <a:endParaRPr lang="pl-PL"/>
        </a:p>
      </dgm:t>
    </dgm:pt>
    <dgm:pt modelId="{79A873F5-B038-4A07-99CF-46E7C36078D6}">
      <dgm:prSet phldrT="[Tekst]" custT="1"/>
      <dgm:spPr/>
      <dgm:t>
        <a:bodyPr/>
        <a:lstStyle/>
        <a:p>
          <a:r>
            <a:rPr lang="pl-PL" sz="2400" dirty="0" smtClean="0">
              <a:solidFill>
                <a:srgbClr val="1A629D"/>
              </a:solidFill>
            </a:rPr>
            <a:t>poufność informacji statystycznych</a:t>
          </a:r>
          <a:endParaRPr lang="pl-PL" sz="2400" dirty="0">
            <a:solidFill>
              <a:srgbClr val="1A629D"/>
            </a:solidFill>
          </a:endParaRPr>
        </a:p>
      </dgm:t>
    </dgm:pt>
    <dgm:pt modelId="{CB6E1658-A81F-4C58-AC26-6D7959DADAC0}" type="parTrans" cxnId="{4E024F73-9ED4-4726-BB93-239B72BD6061}">
      <dgm:prSet/>
      <dgm:spPr/>
      <dgm:t>
        <a:bodyPr/>
        <a:lstStyle/>
        <a:p>
          <a:endParaRPr lang="pl-PL"/>
        </a:p>
      </dgm:t>
    </dgm:pt>
    <dgm:pt modelId="{DA23B569-A83D-4665-B39C-144C121476BB}" type="sibTrans" cxnId="{4E024F73-9ED4-4726-BB93-239B72BD6061}">
      <dgm:prSet/>
      <dgm:spPr/>
      <dgm:t>
        <a:bodyPr/>
        <a:lstStyle/>
        <a:p>
          <a:endParaRPr lang="pl-PL"/>
        </a:p>
      </dgm:t>
    </dgm:pt>
    <dgm:pt modelId="{ADF17094-40DF-4EB2-9816-02F2171AAE08}">
      <dgm:prSet phldrT="[Tekst]"/>
      <dgm:spPr/>
      <dgm:t>
        <a:bodyPr/>
        <a:lstStyle/>
        <a:p>
          <a:r>
            <a:rPr lang="pl-PL" dirty="0" smtClean="0">
              <a:solidFill>
                <a:srgbClr val="1A629D"/>
              </a:solidFill>
            </a:rPr>
            <a:t>ochronę praw własności intelektualnej osób trzecich</a:t>
          </a:r>
          <a:endParaRPr lang="pl-PL" b="1" dirty="0">
            <a:solidFill>
              <a:srgbClr val="1A629D"/>
            </a:solidFill>
          </a:endParaRPr>
        </a:p>
      </dgm:t>
    </dgm:pt>
    <dgm:pt modelId="{D314B0FC-AA5E-4F92-BBDC-D5C20E79A981}" type="parTrans" cxnId="{11F8177A-CED8-4746-A543-40818CE1AFEB}">
      <dgm:prSet/>
      <dgm:spPr/>
      <dgm:t>
        <a:bodyPr/>
        <a:lstStyle/>
        <a:p>
          <a:endParaRPr lang="pl-PL"/>
        </a:p>
      </dgm:t>
    </dgm:pt>
    <dgm:pt modelId="{84691592-A87E-47CD-9C3D-2BCAE4D644A3}" type="sibTrans" cxnId="{11F8177A-CED8-4746-A543-40818CE1AFEB}">
      <dgm:prSet/>
      <dgm:spPr/>
      <dgm:t>
        <a:bodyPr/>
        <a:lstStyle/>
        <a:p>
          <a:endParaRPr lang="pl-PL"/>
        </a:p>
      </dgm:t>
    </dgm:pt>
    <dgm:pt modelId="{03B51A72-DA95-45DF-B5FC-E65C2E9DF9B7}">
      <dgm:prSet phldrT="[Tekst]"/>
      <dgm:spPr/>
      <dgm:t>
        <a:bodyPr/>
        <a:lstStyle/>
        <a:p>
          <a:r>
            <a:rPr lang="pl-PL" dirty="0" smtClean="0">
              <a:solidFill>
                <a:srgbClr val="1A629D"/>
              </a:solidFill>
            </a:rPr>
            <a:t>ochronę danych osobowych </a:t>
          </a:r>
          <a:endParaRPr lang="pl-PL" dirty="0">
            <a:solidFill>
              <a:srgbClr val="1A629D"/>
            </a:solidFill>
          </a:endParaRPr>
        </a:p>
      </dgm:t>
    </dgm:pt>
    <dgm:pt modelId="{18A46B23-D041-4DCE-AD22-091461432DFD}" type="parTrans" cxnId="{D7BC0320-E86D-4DD5-9833-67932B53DEFA}">
      <dgm:prSet/>
      <dgm:spPr/>
      <dgm:t>
        <a:bodyPr/>
        <a:lstStyle/>
        <a:p>
          <a:endParaRPr lang="pl-PL"/>
        </a:p>
      </dgm:t>
    </dgm:pt>
    <dgm:pt modelId="{A298DAC9-8ED4-4FE5-8F77-0EB1B1CF7B59}" type="sibTrans" cxnId="{D7BC0320-E86D-4DD5-9833-67932B53DEFA}">
      <dgm:prSet/>
      <dgm:spPr/>
      <dgm:t>
        <a:bodyPr/>
        <a:lstStyle/>
        <a:p>
          <a:endParaRPr lang="pl-PL"/>
        </a:p>
      </dgm:t>
    </dgm:pt>
    <dgm:pt modelId="{EEEBEA6C-8AAB-49FD-B920-46FC62E32F18}" type="pres">
      <dgm:prSet presAssocID="{C477E007-40D5-4FF3-A7DD-C69FF7DA0A8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DA389362-11BD-462B-ADDF-624B446C6355}" type="pres">
      <dgm:prSet presAssocID="{05303712-1A5A-4641-B4D5-FCE893A9E7BE}" presName="thickLine" presStyleLbl="alignNode1" presStyleIdx="0" presStyleCnt="1"/>
      <dgm:spPr/>
    </dgm:pt>
    <dgm:pt modelId="{84D9F776-F273-4131-9ABA-FCAEF5D4EADE}" type="pres">
      <dgm:prSet presAssocID="{05303712-1A5A-4641-B4D5-FCE893A9E7BE}" presName="horz1" presStyleCnt="0"/>
      <dgm:spPr/>
    </dgm:pt>
    <dgm:pt modelId="{05B8FBBE-2A5F-4FD1-8F29-425C1DD6CD33}" type="pres">
      <dgm:prSet presAssocID="{05303712-1A5A-4641-B4D5-FCE893A9E7BE}" presName="tx1" presStyleLbl="revTx" presStyleIdx="0" presStyleCnt="5"/>
      <dgm:spPr/>
      <dgm:t>
        <a:bodyPr/>
        <a:lstStyle/>
        <a:p>
          <a:endParaRPr lang="pl-PL"/>
        </a:p>
      </dgm:t>
    </dgm:pt>
    <dgm:pt modelId="{FCA31030-01C1-49AD-95C8-7E6025824CD7}" type="pres">
      <dgm:prSet presAssocID="{05303712-1A5A-4641-B4D5-FCE893A9E7BE}" presName="vert1" presStyleCnt="0"/>
      <dgm:spPr/>
    </dgm:pt>
    <dgm:pt modelId="{7688272D-829F-45C6-A112-1D64F3EDAC86}" type="pres">
      <dgm:prSet presAssocID="{C6152344-0133-4B75-9492-FE4739127952}" presName="vertSpace2a" presStyleCnt="0"/>
      <dgm:spPr/>
    </dgm:pt>
    <dgm:pt modelId="{A8004997-AEFD-4147-BF6D-512B31179055}" type="pres">
      <dgm:prSet presAssocID="{C6152344-0133-4B75-9492-FE4739127952}" presName="horz2" presStyleCnt="0"/>
      <dgm:spPr/>
    </dgm:pt>
    <dgm:pt modelId="{683358D5-385E-4F00-87F8-F76ED33AA8FE}" type="pres">
      <dgm:prSet presAssocID="{C6152344-0133-4B75-9492-FE4739127952}" presName="horzSpace2" presStyleCnt="0"/>
      <dgm:spPr/>
    </dgm:pt>
    <dgm:pt modelId="{391DC347-709F-443F-8067-24E5535FD63A}" type="pres">
      <dgm:prSet presAssocID="{C6152344-0133-4B75-9492-FE4739127952}" presName="tx2" presStyleLbl="revTx" presStyleIdx="1" presStyleCnt="5"/>
      <dgm:spPr/>
      <dgm:t>
        <a:bodyPr/>
        <a:lstStyle/>
        <a:p>
          <a:endParaRPr lang="pl-PL"/>
        </a:p>
      </dgm:t>
    </dgm:pt>
    <dgm:pt modelId="{5936FBAE-A061-4DAE-831B-C456F7F11182}" type="pres">
      <dgm:prSet presAssocID="{C6152344-0133-4B75-9492-FE4739127952}" presName="vert2" presStyleCnt="0"/>
      <dgm:spPr/>
    </dgm:pt>
    <dgm:pt modelId="{C3EA8CC2-7AEA-4A59-9202-4F03E39D3167}" type="pres">
      <dgm:prSet presAssocID="{C6152344-0133-4B75-9492-FE4739127952}" presName="thinLine2b" presStyleLbl="callout" presStyleIdx="0" presStyleCnt="4"/>
      <dgm:spPr/>
    </dgm:pt>
    <dgm:pt modelId="{964EBEB1-F0C8-44BB-AD92-7ABB66922C7A}" type="pres">
      <dgm:prSet presAssocID="{C6152344-0133-4B75-9492-FE4739127952}" presName="vertSpace2b" presStyleCnt="0"/>
      <dgm:spPr/>
    </dgm:pt>
    <dgm:pt modelId="{8F04ED19-734F-4D8A-9F0E-72687E0335E5}" type="pres">
      <dgm:prSet presAssocID="{79A873F5-B038-4A07-99CF-46E7C36078D6}" presName="horz2" presStyleCnt="0"/>
      <dgm:spPr/>
    </dgm:pt>
    <dgm:pt modelId="{D69748A5-2B7B-418D-B721-686558C06158}" type="pres">
      <dgm:prSet presAssocID="{79A873F5-B038-4A07-99CF-46E7C36078D6}" presName="horzSpace2" presStyleCnt="0"/>
      <dgm:spPr/>
    </dgm:pt>
    <dgm:pt modelId="{6A03657C-44CD-4961-8F07-DA16EDE383DC}" type="pres">
      <dgm:prSet presAssocID="{79A873F5-B038-4A07-99CF-46E7C36078D6}" presName="tx2" presStyleLbl="revTx" presStyleIdx="2" presStyleCnt="5"/>
      <dgm:spPr/>
      <dgm:t>
        <a:bodyPr/>
        <a:lstStyle/>
        <a:p>
          <a:endParaRPr lang="pl-PL"/>
        </a:p>
      </dgm:t>
    </dgm:pt>
    <dgm:pt modelId="{A631C105-32BD-4CA4-8B02-E52B84D8EC73}" type="pres">
      <dgm:prSet presAssocID="{79A873F5-B038-4A07-99CF-46E7C36078D6}" presName="vert2" presStyleCnt="0"/>
      <dgm:spPr/>
    </dgm:pt>
    <dgm:pt modelId="{BB1979CF-2712-4A4A-ABF5-77BD5000753F}" type="pres">
      <dgm:prSet presAssocID="{79A873F5-B038-4A07-99CF-46E7C36078D6}" presName="thinLine2b" presStyleLbl="callout" presStyleIdx="1" presStyleCnt="4"/>
      <dgm:spPr/>
    </dgm:pt>
    <dgm:pt modelId="{A33478F9-8C90-496D-AE9E-2498166404E3}" type="pres">
      <dgm:prSet presAssocID="{79A873F5-B038-4A07-99CF-46E7C36078D6}" presName="vertSpace2b" presStyleCnt="0"/>
      <dgm:spPr/>
    </dgm:pt>
    <dgm:pt modelId="{DB8470EA-3343-4960-8F4C-20BB197C34FB}" type="pres">
      <dgm:prSet presAssocID="{ADF17094-40DF-4EB2-9816-02F2171AAE08}" presName="horz2" presStyleCnt="0"/>
      <dgm:spPr/>
    </dgm:pt>
    <dgm:pt modelId="{7855A682-3E74-4F30-A4E4-6753AA42A00C}" type="pres">
      <dgm:prSet presAssocID="{ADF17094-40DF-4EB2-9816-02F2171AAE08}" presName="horzSpace2" presStyleCnt="0"/>
      <dgm:spPr/>
    </dgm:pt>
    <dgm:pt modelId="{318B5157-1F00-4F0A-95C2-A471CBB836AB}" type="pres">
      <dgm:prSet presAssocID="{ADF17094-40DF-4EB2-9816-02F2171AAE08}" presName="tx2" presStyleLbl="revTx" presStyleIdx="3" presStyleCnt="5"/>
      <dgm:spPr/>
      <dgm:t>
        <a:bodyPr/>
        <a:lstStyle/>
        <a:p>
          <a:endParaRPr lang="pl-PL"/>
        </a:p>
      </dgm:t>
    </dgm:pt>
    <dgm:pt modelId="{9E51BA1D-DF16-485B-B99B-E37409EC904B}" type="pres">
      <dgm:prSet presAssocID="{ADF17094-40DF-4EB2-9816-02F2171AAE08}" presName="vert2" presStyleCnt="0"/>
      <dgm:spPr/>
    </dgm:pt>
    <dgm:pt modelId="{7B666309-7B5A-4924-963F-B07FDE899AA6}" type="pres">
      <dgm:prSet presAssocID="{ADF17094-40DF-4EB2-9816-02F2171AAE08}" presName="thinLine2b" presStyleLbl="callout" presStyleIdx="2" presStyleCnt="4"/>
      <dgm:spPr/>
    </dgm:pt>
    <dgm:pt modelId="{449F7259-6CB4-4973-9E6A-194EA59701C3}" type="pres">
      <dgm:prSet presAssocID="{ADF17094-40DF-4EB2-9816-02F2171AAE08}" presName="vertSpace2b" presStyleCnt="0"/>
      <dgm:spPr/>
    </dgm:pt>
    <dgm:pt modelId="{3E4A1996-8795-459E-94FF-630D3F9CEFEB}" type="pres">
      <dgm:prSet presAssocID="{03B51A72-DA95-45DF-B5FC-E65C2E9DF9B7}" presName="horz2" presStyleCnt="0"/>
      <dgm:spPr/>
    </dgm:pt>
    <dgm:pt modelId="{B565B473-2F7B-4FE6-BC72-D0F91D5A553F}" type="pres">
      <dgm:prSet presAssocID="{03B51A72-DA95-45DF-B5FC-E65C2E9DF9B7}" presName="horzSpace2" presStyleCnt="0"/>
      <dgm:spPr/>
    </dgm:pt>
    <dgm:pt modelId="{6B33C794-7D9F-4215-ABF3-B03B756245B5}" type="pres">
      <dgm:prSet presAssocID="{03B51A72-DA95-45DF-B5FC-E65C2E9DF9B7}" presName="tx2" presStyleLbl="revTx" presStyleIdx="4" presStyleCnt="5"/>
      <dgm:spPr/>
      <dgm:t>
        <a:bodyPr/>
        <a:lstStyle/>
        <a:p>
          <a:endParaRPr lang="pl-PL"/>
        </a:p>
      </dgm:t>
    </dgm:pt>
    <dgm:pt modelId="{B508E5D9-DF8C-4DFE-BC18-1BB6708693BD}" type="pres">
      <dgm:prSet presAssocID="{03B51A72-DA95-45DF-B5FC-E65C2E9DF9B7}" presName="vert2" presStyleCnt="0"/>
      <dgm:spPr/>
    </dgm:pt>
    <dgm:pt modelId="{81FDD325-7822-4F65-8CD5-263999C38CB8}" type="pres">
      <dgm:prSet presAssocID="{03B51A72-DA95-45DF-B5FC-E65C2E9DF9B7}" presName="thinLine2b" presStyleLbl="callout" presStyleIdx="3" presStyleCnt="4"/>
      <dgm:spPr/>
    </dgm:pt>
    <dgm:pt modelId="{567735F9-4E1C-4135-9CC0-A8438123B9C7}" type="pres">
      <dgm:prSet presAssocID="{03B51A72-DA95-45DF-B5FC-E65C2E9DF9B7}" presName="vertSpace2b" presStyleCnt="0"/>
      <dgm:spPr/>
    </dgm:pt>
  </dgm:ptLst>
  <dgm:cxnLst>
    <dgm:cxn modelId="{85A2BCA5-5A88-4F55-A31C-AB242FE998E0}" srcId="{C477E007-40D5-4FF3-A7DD-C69FF7DA0A83}" destId="{05303712-1A5A-4641-B4D5-FCE893A9E7BE}" srcOrd="0" destOrd="0" parTransId="{602DF18D-0685-4853-902D-2DA5F82C7CA2}" sibTransId="{84BA4D68-1A75-4221-8CF3-E6EA132990D6}"/>
    <dgm:cxn modelId="{B9F7005B-5455-4F1E-8015-F9FC478A5B67}" srcId="{05303712-1A5A-4641-B4D5-FCE893A9E7BE}" destId="{C6152344-0133-4B75-9492-FE4739127952}" srcOrd="0" destOrd="0" parTransId="{CC769CFE-B234-48CC-BC83-6B8876810435}" sibTransId="{60D5047C-2264-442A-B9FF-5125B37E15C4}"/>
    <dgm:cxn modelId="{D7BC0320-E86D-4DD5-9833-67932B53DEFA}" srcId="{05303712-1A5A-4641-B4D5-FCE893A9E7BE}" destId="{03B51A72-DA95-45DF-B5FC-E65C2E9DF9B7}" srcOrd="3" destOrd="0" parTransId="{18A46B23-D041-4DCE-AD22-091461432DFD}" sibTransId="{A298DAC9-8ED4-4FE5-8F77-0EB1B1CF7B59}"/>
    <dgm:cxn modelId="{11F8177A-CED8-4746-A543-40818CE1AFEB}" srcId="{05303712-1A5A-4641-B4D5-FCE893A9E7BE}" destId="{ADF17094-40DF-4EB2-9816-02F2171AAE08}" srcOrd="2" destOrd="0" parTransId="{D314B0FC-AA5E-4F92-BBDC-D5C20E79A981}" sibTransId="{84691592-A87E-47CD-9C3D-2BCAE4D644A3}"/>
    <dgm:cxn modelId="{55EA837F-683B-444F-9254-79763B0B7B0C}" type="presOf" srcId="{05303712-1A5A-4641-B4D5-FCE893A9E7BE}" destId="{05B8FBBE-2A5F-4FD1-8F29-425C1DD6CD33}" srcOrd="0" destOrd="0" presId="urn:microsoft.com/office/officeart/2008/layout/LinedList"/>
    <dgm:cxn modelId="{9A282561-9E3F-4B14-98FF-BB16737632F7}" type="presOf" srcId="{03B51A72-DA95-45DF-B5FC-E65C2E9DF9B7}" destId="{6B33C794-7D9F-4215-ABF3-B03B756245B5}" srcOrd="0" destOrd="0" presId="urn:microsoft.com/office/officeart/2008/layout/LinedList"/>
    <dgm:cxn modelId="{CFA7A1CC-CA46-40D8-95D1-D5ABECC915B2}" type="presOf" srcId="{79A873F5-B038-4A07-99CF-46E7C36078D6}" destId="{6A03657C-44CD-4961-8F07-DA16EDE383DC}" srcOrd="0" destOrd="0" presId="urn:microsoft.com/office/officeart/2008/layout/LinedList"/>
    <dgm:cxn modelId="{4E024F73-9ED4-4726-BB93-239B72BD6061}" srcId="{05303712-1A5A-4641-B4D5-FCE893A9E7BE}" destId="{79A873F5-B038-4A07-99CF-46E7C36078D6}" srcOrd="1" destOrd="0" parTransId="{CB6E1658-A81F-4C58-AC26-6D7959DADAC0}" sibTransId="{DA23B569-A83D-4665-B39C-144C121476BB}"/>
    <dgm:cxn modelId="{4F36604B-5B14-491D-8713-31CAA5E58E26}" type="presOf" srcId="{C6152344-0133-4B75-9492-FE4739127952}" destId="{391DC347-709F-443F-8067-24E5535FD63A}" srcOrd="0" destOrd="0" presId="urn:microsoft.com/office/officeart/2008/layout/LinedList"/>
    <dgm:cxn modelId="{3915114B-2A90-40D3-83DB-E4ABF2F60580}" type="presOf" srcId="{C477E007-40D5-4FF3-A7DD-C69FF7DA0A83}" destId="{EEEBEA6C-8AAB-49FD-B920-46FC62E32F18}" srcOrd="0" destOrd="0" presId="urn:microsoft.com/office/officeart/2008/layout/LinedList"/>
    <dgm:cxn modelId="{9F07E379-9E90-4A5C-82CA-0D53768A8B06}" type="presOf" srcId="{ADF17094-40DF-4EB2-9816-02F2171AAE08}" destId="{318B5157-1F00-4F0A-95C2-A471CBB836AB}" srcOrd="0" destOrd="0" presId="urn:microsoft.com/office/officeart/2008/layout/LinedList"/>
    <dgm:cxn modelId="{B51F2FCD-32E4-45B7-AA14-CE5A350B7EF1}" type="presParOf" srcId="{EEEBEA6C-8AAB-49FD-B920-46FC62E32F18}" destId="{DA389362-11BD-462B-ADDF-624B446C6355}" srcOrd="0" destOrd="0" presId="urn:microsoft.com/office/officeart/2008/layout/LinedList"/>
    <dgm:cxn modelId="{CF82E4ED-5D5A-4346-8B79-C9302E6E7C5A}" type="presParOf" srcId="{EEEBEA6C-8AAB-49FD-B920-46FC62E32F18}" destId="{84D9F776-F273-4131-9ABA-FCAEF5D4EADE}" srcOrd="1" destOrd="0" presId="urn:microsoft.com/office/officeart/2008/layout/LinedList"/>
    <dgm:cxn modelId="{5128768E-DFA6-4EC0-AF72-A9D13847346B}" type="presParOf" srcId="{84D9F776-F273-4131-9ABA-FCAEF5D4EADE}" destId="{05B8FBBE-2A5F-4FD1-8F29-425C1DD6CD33}" srcOrd="0" destOrd="0" presId="urn:microsoft.com/office/officeart/2008/layout/LinedList"/>
    <dgm:cxn modelId="{83216314-9602-40B2-97B1-C383106D210E}" type="presParOf" srcId="{84D9F776-F273-4131-9ABA-FCAEF5D4EADE}" destId="{FCA31030-01C1-49AD-95C8-7E6025824CD7}" srcOrd="1" destOrd="0" presId="urn:microsoft.com/office/officeart/2008/layout/LinedList"/>
    <dgm:cxn modelId="{0EE64D37-A703-4726-BDC5-F1BAD4C6B04D}" type="presParOf" srcId="{FCA31030-01C1-49AD-95C8-7E6025824CD7}" destId="{7688272D-829F-45C6-A112-1D64F3EDAC86}" srcOrd="0" destOrd="0" presId="urn:microsoft.com/office/officeart/2008/layout/LinedList"/>
    <dgm:cxn modelId="{E3054BE4-D694-4D37-887C-D84BB75C43B2}" type="presParOf" srcId="{FCA31030-01C1-49AD-95C8-7E6025824CD7}" destId="{A8004997-AEFD-4147-BF6D-512B31179055}" srcOrd="1" destOrd="0" presId="urn:microsoft.com/office/officeart/2008/layout/LinedList"/>
    <dgm:cxn modelId="{54F8FAD9-BA99-4E8E-8E23-4235A451487E}" type="presParOf" srcId="{A8004997-AEFD-4147-BF6D-512B31179055}" destId="{683358D5-385E-4F00-87F8-F76ED33AA8FE}" srcOrd="0" destOrd="0" presId="urn:microsoft.com/office/officeart/2008/layout/LinedList"/>
    <dgm:cxn modelId="{8F25A2DE-9C9B-4AFF-9857-1A18A4DF9C17}" type="presParOf" srcId="{A8004997-AEFD-4147-BF6D-512B31179055}" destId="{391DC347-709F-443F-8067-24E5535FD63A}" srcOrd="1" destOrd="0" presId="urn:microsoft.com/office/officeart/2008/layout/LinedList"/>
    <dgm:cxn modelId="{B4B73DFA-391F-4344-A556-F160C59617D5}" type="presParOf" srcId="{A8004997-AEFD-4147-BF6D-512B31179055}" destId="{5936FBAE-A061-4DAE-831B-C456F7F11182}" srcOrd="2" destOrd="0" presId="urn:microsoft.com/office/officeart/2008/layout/LinedList"/>
    <dgm:cxn modelId="{CD1BE493-6DA4-440D-A788-3E9084D6B7B2}" type="presParOf" srcId="{FCA31030-01C1-49AD-95C8-7E6025824CD7}" destId="{C3EA8CC2-7AEA-4A59-9202-4F03E39D3167}" srcOrd="2" destOrd="0" presId="urn:microsoft.com/office/officeart/2008/layout/LinedList"/>
    <dgm:cxn modelId="{EA98B996-D33E-4E3E-83E1-2D1ED0628004}" type="presParOf" srcId="{FCA31030-01C1-49AD-95C8-7E6025824CD7}" destId="{964EBEB1-F0C8-44BB-AD92-7ABB66922C7A}" srcOrd="3" destOrd="0" presId="urn:microsoft.com/office/officeart/2008/layout/LinedList"/>
    <dgm:cxn modelId="{42805E05-FA23-48C8-8CE6-350EB200687F}" type="presParOf" srcId="{FCA31030-01C1-49AD-95C8-7E6025824CD7}" destId="{8F04ED19-734F-4D8A-9F0E-72687E0335E5}" srcOrd="4" destOrd="0" presId="urn:microsoft.com/office/officeart/2008/layout/LinedList"/>
    <dgm:cxn modelId="{337C7722-0D91-4516-8B16-9E5D36450F54}" type="presParOf" srcId="{8F04ED19-734F-4D8A-9F0E-72687E0335E5}" destId="{D69748A5-2B7B-418D-B721-686558C06158}" srcOrd="0" destOrd="0" presId="urn:microsoft.com/office/officeart/2008/layout/LinedList"/>
    <dgm:cxn modelId="{EA50CBAD-71F0-44B3-B7EF-CFE706C6DEEB}" type="presParOf" srcId="{8F04ED19-734F-4D8A-9F0E-72687E0335E5}" destId="{6A03657C-44CD-4961-8F07-DA16EDE383DC}" srcOrd="1" destOrd="0" presId="urn:microsoft.com/office/officeart/2008/layout/LinedList"/>
    <dgm:cxn modelId="{0DEB599E-DB11-402F-8C8D-8D0E4A2ECA0F}" type="presParOf" srcId="{8F04ED19-734F-4D8A-9F0E-72687E0335E5}" destId="{A631C105-32BD-4CA4-8B02-E52B84D8EC73}" srcOrd="2" destOrd="0" presId="urn:microsoft.com/office/officeart/2008/layout/LinedList"/>
    <dgm:cxn modelId="{637294AA-12EC-494A-B15A-CEC61CF8CE5B}" type="presParOf" srcId="{FCA31030-01C1-49AD-95C8-7E6025824CD7}" destId="{BB1979CF-2712-4A4A-ABF5-77BD5000753F}" srcOrd="5" destOrd="0" presId="urn:microsoft.com/office/officeart/2008/layout/LinedList"/>
    <dgm:cxn modelId="{B58C29A4-FB8B-4163-A6A2-DAF62278898B}" type="presParOf" srcId="{FCA31030-01C1-49AD-95C8-7E6025824CD7}" destId="{A33478F9-8C90-496D-AE9E-2498166404E3}" srcOrd="6" destOrd="0" presId="urn:microsoft.com/office/officeart/2008/layout/LinedList"/>
    <dgm:cxn modelId="{BF0067A6-F736-482B-83D8-25798F17B2C1}" type="presParOf" srcId="{FCA31030-01C1-49AD-95C8-7E6025824CD7}" destId="{DB8470EA-3343-4960-8F4C-20BB197C34FB}" srcOrd="7" destOrd="0" presId="urn:microsoft.com/office/officeart/2008/layout/LinedList"/>
    <dgm:cxn modelId="{6ECE1B9E-621B-4B90-A154-D197A6B8E773}" type="presParOf" srcId="{DB8470EA-3343-4960-8F4C-20BB197C34FB}" destId="{7855A682-3E74-4F30-A4E4-6753AA42A00C}" srcOrd="0" destOrd="0" presId="urn:microsoft.com/office/officeart/2008/layout/LinedList"/>
    <dgm:cxn modelId="{958E8A09-3643-4BF5-B6FA-D5983A5672AA}" type="presParOf" srcId="{DB8470EA-3343-4960-8F4C-20BB197C34FB}" destId="{318B5157-1F00-4F0A-95C2-A471CBB836AB}" srcOrd="1" destOrd="0" presId="urn:microsoft.com/office/officeart/2008/layout/LinedList"/>
    <dgm:cxn modelId="{7DC79590-B670-473C-96C0-75A3546E8458}" type="presParOf" srcId="{DB8470EA-3343-4960-8F4C-20BB197C34FB}" destId="{9E51BA1D-DF16-485B-B99B-E37409EC904B}" srcOrd="2" destOrd="0" presId="urn:microsoft.com/office/officeart/2008/layout/LinedList"/>
    <dgm:cxn modelId="{AAD40E53-B833-47DD-837B-D6CC8BC3E3D4}" type="presParOf" srcId="{FCA31030-01C1-49AD-95C8-7E6025824CD7}" destId="{7B666309-7B5A-4924-963F-B07FDE899AA6}" srcOrd="8" destOrd="0" presId="urn:microsoft.com/office/officeart/2008/layout/LinedList"/>
    <dgm:cxn modelId="{4D7C89C6-59AC-4184-A0E0-DC02EC136E84}" type="presParOf" srcId="{FCA31030-01C1-49AD-95C8-7E6025824CD7}" destId="{449F7259-6CB4-4973-9E6A-194EA59701C3}" srcOrd="9" destOrd="0" presId="urn:microsoft.com/office/officeart/2008/layout/LinedList"/>
    <dgm:cxn modelId="{865FE89A-FD6F-4427-932B-8273D1763654}" type="presParOf" srcId="{FCA31030-01C1-49AD-95C8-7E6025824CD7}" destId="{3E4A1996-8795-459E-94FF-630D3F9CEFEB}" srcOrd="10" destOrd="0" presId="urn:microsoft.com/office/officeart/2008/layout/LinedList"/>
    <dgm:cxn modelId="{043D26AB-928E-41E0-BC26-C67F6B701ABE}" type="presParOf" srcId="{3E4A1996-8795-459E-94FF-630D3F9CEFEB}" destId="{B565B473-2F7B-4FE6-BC72-D0F91D5A553F}" srcOrd="0" destOrd="0" presId="urn:microsoft.com/office/officeart/2008/layout/LinedList"/>
    <dgm:cxn modelId="{1AE8F010-5EFE-484F-9606-C40857D2D14A}" type="presParOf" srcId="{3E4A1996-8795-459E-94FF-630D3F9CEFEB}" destId="{6B33C794-7D9F-4215-ABF3-B03B756245B5}" srcOrd="1" destOrd="0" presId="urn:microsoft.com/office/officeart/2008/layout/LinedList"/>
    <dgm:cxn modelId="{71FCAC42-7BE0-4C80-BD8B-D1D1D6E35D46}" type="presParOf" srcId="{3E4A1996-8795-459E-94FF-630D3F9CEFEB}" destId="{B508E5D9-DF8C-4DFE-BC18-1BB6708693BD}" srcOrd="2" destOrd="0" presId="urn:microsoft.com/office/officeart/2008/layout/LinedList"/>
    <dgm:cxn modelId="{C505442B-8326-406D-B13B-C087B4D51ED0}" type="presParOf" srcId="{FCA31030-01C1-49AD-95C8-7E6025824CD7}" destId="{81FDD325-7822-4F65-8CD5-263999C38CB8}" srcOrd="11" destOrd="0" presId="urn:microsoft.com/office/officeart/2008/layout/LinedList"/>
    <dgm:cxn modelId="{F7DD2F10-ED70-4694-8124-5E31C0139081}" type="presParOf" srcId="{FCA31030-01C1-49AD-95C8-7E6025824CD7}" destId="{567735F9-4E1C-4135-9CC0-A8438123B9C7}" srcOrd="12" destOrd="0" presId="urn:microsoft.com/office/officeart/2008/layout/LinedList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E4B7FCC-1F2B-4350-A5B1-FD4186F77E02}" type="doc">
      <dgm:prSet loTypeId="urn:microsoft.com/office/officeart/2005/8/layout/gear1" loCatId="relationship" qsTypeId="urn:microsoft.com/office/officeart/2005/8/quickstyle/simple1" qsCatId="simple" csTypeId="urn:microsoft.com/office/officeart/2005/8/colors/accent3_2" csCatId="accent3" phldr="1"/>
      <dgm:spPr/>
    </dgm:pt>
    <dgm:pt modelId="{560C60DE-AB3C-4887-B870-8459D1F7FFA7}">
      <dgm:prSet phldrT="[Teks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noFill/>
        <a:ln/>
      </dgm:spPr>
      <dgm:t>
        <a:bodyPr/>
        <a:lstStyle/>
        <a:p>
          <a:r>
            <a:rPr lang="pl-PL" sz="2000" b="1" dirty="0" smtClean="0">
              <a:solidFill>
                <a:srgbClr val="1A629D"/>
              </a:solidFill>
            </a:rPr>
            <a:t>Podmiot sektora publicznego</a:t>
          </a:r>
        </a:p>
        <a:p>
          <a:r>
            <a:rPr lang="pl-PL" sz="2000" b="1" dirty="0" smtClean="0">
              <a:solidFill>
                <a:srgbClr val="1A629D"/>
              </a:solidFill>
            </a:rPr>
            <a:t>(dysponent danych)</a:t>
          </a:r>
          <a:endParaRPr lang="pl-PL" sz="2000" b="1" dirty="0">
            <a:solidFill>
              <a:srgbClr val="1A629D"/>
            </a:solidFill>
          </a:endParaRPr>
        </a:p>
      </dgm:t>
    </dgm:pt>
    <dgm:pt modelId="{A69B5899-CA48-40E8-93C8-79042C3A917C}" type="parTrans" cxnId="{826F8685-31E8-4E7D-92FA-84C6E0E33EB3}">
      <dgm:prSet/>
      <dgm:spPr/>
      <dgm:t>
        <a:bodyPr/>
        <a:lstStyle/>
        <a:p>
          <a:endParaRPr lang="pl-PL"/>
        </a:p>
      </dgm:t>
    </dgm:pt>
    <dgm:pt modelId="{EFAE9DEF-B9A8-4AF4-82A8-CEBC39239A6F}" type="sibTrans" cxnId="{826F8685-31E8-4E7D-92FA-84C6E0E33EB3}">
      <dgm:prSet/>
      <dgm:spPr>
        <a:solidFill>
          <a:schemeClr val="bg1"/>
        </a:solidFill>
      </dgm:spPr>
      <dgm:t>
        <a:bodyPr/>
        <a:lstStyle/>
        <a:p>
          <a:endParaRPr lang="pl-PL"/>
        </a:p>
      </dgm:t>
    </dgm:pt>
    <dgm:pt modelId="{3A47B574-5B06-40E9-A02D-551C0E8CDC3A}">
      <dgm:prSet phldrT="[Teks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noFill/>
        <a:ln/>
      </dgm:spPr>
      <dgm:t>
        <a:bodyPr/>
        <a:lstStyle/>
        <a:p>
          <a:r>
            <a:rPr lang="pl-PL" sz="2000" b="1" dirty="0" smtClean="0">
              <a:solidFill>
                <a:srgbClr val="1A629D"/>
              </a:solidFill>
            </a:rPr>
            <a:t>Punkt informacyjny</a:t>
          </a:r>
          <a:endParaRPr lang="pl-PL" sz="2000" b="1" dirty="0">
            <a:solidFill>
              <a:srgbClr val="1A629D"/>
            </a:solidFill>
          </a:endParaRPr>
        </a:p>
      </dgm:t>
    </dgm:pt>
    <dgm:pt modelId="{ED99DFE8-7E52-4CDA-A360-7BF7155565C9}" type="parTrans" cxnId="{591E3DC5-E069-4056-A07A-8A88C19AA64A}">
      <dgm:prSet/>
      <dgm:spPr/>
      <dgm:t>
        <a:bodyPr/>
        <a:lstStyle/>
        <a:p>
          <a:endParaRPr lang="pl-PL"/>
        </a:p>
      </dgm:t>
    </dgm:pt>
    <dgm:pt modelId="{C03513B4-76E3-455D-99A2-39E9246DAC0D}" type="sibTrans" cxnId="{591E3DC5-E069-4056-A07A-8A88C19AA64A}">
      <dgm:prSet/>
      <dgm:spPr>
        <a:solidFill>
          <a:schemeClr val="bg1"/>
        </a:solidFill>
      </dgm:spPr>
      <dgm:t>
        <a:bodyPr/>
        <a:lstStyle/>
        <a:p>
          <a:endParaRPr lang="pl-PL"/>
        </a:p>
      </dgm:t>
    </dgm:pt>
    <dgm:pt modelId="{5187AAC3-054B-4B21-BAE9-E0B73B1EA246}">
      <dgm:prSet phldrT="[Teks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noFill/>
        <a:ln/>
      </dgm:spPr>
      <dgm:t>
        <a:bodyPr/>
        <a:lstStyle/>
        <a:p>
          <a:r>
            <a:rPr lang="pl-PL" sz="2000" b="1" dirty="0" smtClean="0">
              <a:solidFill>
                <a:srgbClr val="1A629D"/>
              </a:solidFill>
            </a:rPr>
            <a:t>Właściwy </a:t>
          </a:r>
          <a:r>
            <a:rPr lang="pl-PL" sz="2000" b="1" dirty="0">
              <a:solidFill>
                <a:srgbClr val="1A629D"/>
              </a:solidFill>
            </a:rPr>
            <a:t>podmiot</a:t>
          </a:r>
        </a:p>
      </dgm:t>
    </dgm:pt>
    <dgm:pt modelId="{62881166-173E-493C-BC32-DFEC7BD5DCFC}" type="parTrans" cxnId="{F3A5B39F-6FF8-49C4-9627-A4D3D2416909}">
      <dgm:prSet/>
      <dgm:spPr/>
      <dgm:t>
        <a:bodyPr/>
        <a:lstStyle/>
        <a:p>
          <a:endParaRPr lang="pl-PL"/>
        </a:p>
      </dgm:t>
    </dgm:pt>
    <dgm:pt modelId="{3C781A58-4CFC-4100-A2C3-118925C74A90}" type="sibTrans" cxnId="{F3A5B39F-6FF8-49C4-9627-A4D3D2416909}">
      <dgm:prSet/>
      <dgm:spPr>
        <a:solidFill>
          <a:schemeClr val="bg1"/>
        </a:solidFill>
      </dgm:spPr>
      <dgm:t>
        <a:bodyPr/>
        <a:lstStyle/>
        <a:p>
          <a:endParaRPr lang="pl-PL"/>
        </a:p>
      </dgm:t>
    </dgm:pt>
    <dgm:pt modelId="{616C8A5B-9EDD-4946-B527-776D41DB6798}" type="pres">
      <dgm:prSet presAssocID="{DE4B7FCC-1F2B-4350-A5B1-FD4186F77E0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7FFA11A-2069-48F0-B8D3-5AFC2BDEFBF8}" type="pres">
      <dgm:prSet presAssocID="{560C60DE-AB3C-4887-B870-8459D1F7FFA7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70B23D3-9C1E-49FC-B5C2-8B76AE506213}" type="pres">
      <dgm:prSet presAssocID="{560C60DE-AB3C-4887-B870-8459D1F7FFA7}" presName="gear1srcNode" presStyleLbl="node1" presStyleIdx="0" presStyleCnt="3"/>
      <dgm:spPr/>
      <dgm:t>
        <a:bodyPr/>
        <a:lstStyle/>
        <a:p>
          <a:endParaRPr lang="pl-PL"/>
        </a:p>
      </dgm:t>
    </dgm:pt>
    <dgm:pt modelId="{710D27DC-FC2E-42E5-9FF0-E3535C14942C}" type="pres">
      <dgm:prSet presAssocID="{560C60DE-AB3C-4887-B870-8459D1F7FFA7}" presName="gear1dstNode" presStyleLbl="node1" presStyleIdx="0" presStyleCnt="3"/>
      <dgm:spPr/>
      <dgm:t>
        <a:bodyPr/>
        <a:lstStyle/>
        <a:p>
          <a:endParaRPr lang="pl-PL"/>
        </a:p>
      </dgm:t>
    </dgm:pt>
    <dgm:pt modelId="{F5522450-73E3-4FDB-A609-97176A1DE21A}" type="pres">
      <dgm:prSet presAssocID="{3A47B574-5B06-40E9-A02D-551C0E8CDC3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FE8D1F6-290A-4742-82AE-47886552EA48}" type="pres">
      <dgm:prSet presAssocID="{3A47B574-5B06-40E9-A02D-551C0E8CDC3A}" presName="gear2srcNode" presStyleLbl="node1" presStyleIdx="1" presStyleCnt="3"/>
      <dgm:spPr/>
      <dgm:t>
        <a:bodyPr/>
        <a:lstStyle/>
        <a:p>
          <a:endParaRPr lang="pl-PL"/>
        </a:p>
      </dgm:t>
    </dgm:pt>
    <dgm:pt modelId="{393A34BA-7781-41E1-8D3E-DEAF7E051E32}" type="pres">
      <dgm:prSet presAssocID="{3A47B574-5B06-40E9-A02D-551C0E8CDC3A}" presName="gear2dstNode" presStyleLbl="node1" presStyleIdx="1" presStyleCnt="3"/>
      <dgm:spPr/>
      <dgm:t>
        <a:bodyPr/>
        <a:lstStyle/>
        <a:p>
          <a:endParaRPr lang="pl-PL"/>
        </a:p>
      </dgm:t>
    </dgm:pt>
    <dgm:pt modelId="{7CE20DE6-7492-4278-9C40-DDDF1F17468F}" type="pres">
      <dgm:prSet presAssocID="{5187AAC3-054B-4B21-BAE9-E0B73B1EA246}" presName="gear3" presStyleLbl="node1" presStyleIdx="2" presStyleCnt="3"/>
      <dgm:spPr/>
      <dgm:t>
        <a:bodyPr/>
        <a:lstStyle/>
        <a:p>
          <a:endParaRPr lang="pl-PL"/>
        </a:p>
      </dgm:t>
    </dgm:pt>
    <dgm:pt modelId="{A37E8A7B-01BF-4695-B1D9-74B864544CFB}" type="pres">
      <dgm:prSet presAssocID="{5187AAC3-054B-4B21-BAE9-E0B73B1EA24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C4FF5E6-D721-4BC4-9520-D8664C5F3A76}" type="pres">
      <dgm:prSet presAssocID="{5187AAC3-054B-4B21-BAE9-E0B73B1EA246}" presName="gear3srcNode" presStyleLbl="node1" presStyleIdx="2" presStyleCnt="3"/>
      <dgm:spPr/>
      <dgm:t>
        <a:bodyPr/>
        <a:lstStyle/>
        <a:p>
          <a:endParaRPr lang="pl-PL"/>
        </a:p>
      </dgm:t>
    </dgm:pt>
    <dgm:pt modelId="{9F1067A1-1E31-4317-8A5A-CBF149F89327}" type="pres">
      <dgm:prSet presAssocID="{5187AAC3-054B-4B21-BAE9-E0B73B1EA246}" presName="gear3dstNode" presStyleLbl="node1" presStyleIdx="2" presStyleCnt="3"/>
      <dgm:spPr/>
      <dgm:t>
        <a:bodyPr/>
        <a:lstStyle/>
        <a:p>
          <a:endParaRPr lang="pl-PL"/>
        </a:p>
      </dgm:t>
    </dgm:pt>
    <dgm:pt modelId="{8674CB24-AD2D-4B5F-969C-67AF114DF6CE}" type="pres">
      <dgm:prSet presAssocID="{EFAE9DEF-B9A8-4AF4-82A8-CEBC39239A6F}" presName="connector1" presStyleLbl="sibTrans2D1" presStyleIdx="0" presStyleCnt="3"/>
      <dgm:spPr/>
      <dgm:t>
        <a:bodyPr/>
        <a:lstStyle/>
        <a:p>
          <a:endParaRPr lang="pl-PL"/>
        </a:p>
      </dgm:t>
    </dgm:pt>
    <dgm:pt modelId="{F9A8DFE5-4281-4122-8C22-3F796F188BE4}" type="pres">
      <dgm:prSet presAssocID="{C03513B4-76E3-455D-99A2-39E9246DAC0D}" presName="connector2" presStyleLbl="sibTrans2D1" presStyleIdx="1" presStyleCnt="3"/>
      <dgm:spPr/>
      <dgm:t>
        <a:bodyPr/>
        <a:lstStyle/>
        <a:p>
          <a:endParaRPr lang="pl-PL"/>
        </a:p>
      </dgm:t>
    </dgm:pt>
    <dgm:pt modelId="{0C78D5A1-0144-4C9F-BE67-13E8830DF663}" type="pres">
      <dgm:prSet presAssocID="{3C781A58-4CFC-4100-A2C3-118925C74A90}" presName="connector3" presStyleLbl="sibTrans2D1" presStyleIdx="2" presStyleCnt="3"/>
      <dgm:spPr/>
      <dgm:t>
        <a:bodyPr/>
        <a:lstStyle/>
        <a:p>
          <a:endParaRPr lang="pl-PL"/>
        </a:p>
      </dgm:t>
    </dgm:pt>
  </dgm:ptLst>
  <dgm:cxnLst>
    <dgm:cxn modelId="{826F8685-31E8-4E7D-92FA-84C6E0E33EB3}" srcId="{DE4B7FCC-1F2B-4350-A5B1-FD4186F77E02}" destId="{560C60DE-AB3C-4887-B870-8459D1F7FFA7}" srcOrd="0" destOrd="0" parTransId="{A69B5899-CA48-40E8-93C8-79042C3A917C}" sibTransId="{EFAE9DEF-B9A8-4AF4-82A8-CEBC39239A6F}"/>
    <dgm:cxn modelId="{1D8D1FA1-2BFD-487D-B834-313DB7F0D7FA}" type="presOf" srcId="{5187AAC3-054B-4B21-BAE9-E0B73B1EA246}" destId="{9F1067A1-1E31-4317-8A5A-CBF149F89327}" srcOrd="3" destOrd="0" presId="urn:microsoft.com/office/officeart/2005/8/layout/gear1"/>
    <dgm:cxn modelId="{53292FD2-76F9-45A7-8D18-DC6D7C86D817}" type="presOf" srcId="{560C60DE-AB3C-4887-B870-8459D1F7FFA7}" destId="{57FFA11A-2069-48F0-B8D3-5AFC2BDEFBF8}" srcOrd="0" destOrd="0" presId="urn:microsoft.com/office/officeart/2005/8/layout/gear1"/>
    <dgm:cxn modelId="{D84E12D1-C3B3-4F0F-B31C-70ECF1D04C55}" type="presOf" srcId="{EFAE9DEF-B9A8-4AF4-82A8-CEBC39239A6F}" destId="{8674CB24-AD2D-4B5F-969C-67AF114DF6CE}" srcOrd="0" destOrd="0" presId="urn:microsoft.com/office/officeart/2005/8/layout/gear1"/>
    <dgm:cxn modelId="{88564F31-33B4-447A-B88A-6A6AEAFA5A0A}" type="presOf" srcId="{560C60DE-AB3C-4887-B870-8459D1F7FFA7}" destId="{710D27DC-FC2E-42E5-9FF0-E3535C14942C}" srcOrd="2" destOrd="0" presId="urn:microsoft.com/office/officeart/2005/8/layout/gear1"/>
    <dgm:cxn modelId="{76A8EEF4-C13F-4B98-89C8-02620BB7B8E3}" type="presOf" srcId="{3C781A58-4CFC-4100-A2C3-118925C74A90}" destId="{0C78D5A1-0144-4C9F-BE67-13E8830DF663}" srcOrd="0" destOrd="0" presId="urn:microsoft.com/office/officeart/2005/8/layout/gear1"/>
    <dgm:cxn modelId="{B53DF473-3472-4185-982E-2810C5734666}" type="presOf" srcId="{5187AAC3-054B-4B21-BAE9-E0B73B1EA246}" destId="{A37E8A7B-01BF-4695-B1D9-74B864544CFB}" srcOrd="1" destOrd="0" presId="urn:microsoft.com/office/officeart/2005/8/layout/gear1"/>
    <dgm:cxn modelId="{C8B207E6-8DE4-4327-8E0E-DDCEB9239B95}" type="presOf" srcId="{560C60DE-AB3C-4887-B870-8459D1F7FFA7}" destId="{270B23D3-9C1E-49FC-B5C2-8B76AE506213}" srcOrd="1" destOrd="0" presId="urn:microsoft.com/office/officeart/2005/8/layout/gear1"/>
    <dgm:cxn modelId="{46232CE0-915A-4F93-872A-FC2BF00E03E3}" type="presOf" srcId="{3A47B574-5B06-40E9-A02D-551C0E8CDC3A}" destId="{393A34BA-7781-41E1-8D3E-DEAF7E051E32}" srcOrd="2" destOrd="0" presId="urn:microsoft.com/office/officeart/2005/8/layout/gear1"/>
    <dgm:cxn modelId="{F3A5B39F-6FF8-49C4-9627-A4D3D2416909}" srcId="{DE4B7FCC-1F2B-4350-A5B1-FD4186F77E02}" destId="{5187AAC3-054B-4B21-BAE9-E0B73B1EA246}" srcOrd="2" destOrd="0" parTransId="{62881166-173E-493C-BC32-DFEC7BD5DCFC}" sibTransId="{3C781A58-4CFC-4100-A2C3-118925C74A90}"/>
    <dgm:cxn modelId="{576AD5A2-3D50-4417-A84F-E500021D525B}" type="presOf" srcId="{5187AAC3-054B-4B21-BAE9-E0B73B1EA246}" destId="{8C4FF5E6-D721-4BC4-9520-D8664C5F3A76}" srcOrd="2" destOrd="0" presId="urn:microsoft.com/office/officeart/2005/8/layout/gear1"/>
    <dgm:cxn modelId="{D2DFF83E-1A26-4069-AA99-DB889B49AB46}" type="presOf" srcId="{5187AAC3-054B-4B21-BAE9-E0B73B1EA246}" destId="{7CE20DE6-7492-4278-9C40-DDDF1F17468F}" srcOrd="0" destOrd="0" presId="urn:microsoft.com/office/officeart/2005/8/layout/gear1"/>
    <dgm:cxn modelId="{233D2359-E8CE-4224-B445-40949E11F6C5}" type="presOf" srcId="{3A47B574-5B06-40E9-A02D-551C0E8CDC3A}" destId="{F5522450-73E3-4FDB-A609-97176A1DE21A}" srcOrd="0" destOrd="0" presId="urn:microsoft.com/office/officeart/2005/8/layout/gear1"/>
    <dgm:cxn modelId="{8B266ADE-7BFF-417B-BE44-D99263228F51}" type="presOf" srcId="{C03513B4-76E3-455D-99A2-39E9246DAC0D}" destId="{F9A8DFE5-4281-4122-8C22-3F796F188BE4}" srcOrd="0" destOrd="0" presId="urn:microsoft.com/office/officeart/2005/8/layout/gear1"/>
    <dgm:cxn modelId="{C4C3306C-B885-4BA7-A92A-B43155B1BBFF}" type="presOf" srcId="{3A47B574-5B06-40E9-A02D-551C0E8CDC3A}" destId="{0FE8D1F6-290A-4742-82AE-47886552EA48}" srcOrd="1" destOrd="0" presId="urn:microsoft.com/office/officeart/2005/8/layout/gear1"/>
    <dgm:cxn modelId="{591E3DC5-E069-4056-A07A-8A88C19AA64A}" srcId="{DE4B7FCC-1F2B-4350-A5B1-FD4186F77E02}" destId="{3A47B574-5B06-40E9-A02D-551C0E8CDC3A}" srcOrd="1" destOrd="0" parTransId="{ED99DFE8-7E52-4CDA-A360-7BF7155565C9}" sibTransId="{C03513B4-76E3-455D-99A2-39E9246DAC0D}"/>
    <dgm:cxn modelId="{9A583F66-E6AA-4219-BF21-1851CD4964AB}" type="presOf" srcId="{DE4B7FCC-1F2B-4350-A5B1-FD4186F77E02}" destId="{616C8A5B-9EDD-4946-B527-776D41DB6798}" srcOrd="0" destOrd="0" presId="urn:microsoft.com/office/officeart/2005/8/layout/gear1"/>
    <dgm:cxn modelId="{BE025C9C-9D5B-4B09-AA65-D6039DE1289D}" type="presParOf" srcId="{616C8A5B-9EDD-4946-B527-776D41DB6798}" destId="{57FFA11A-2069-48F0-B8D3-5AFC2BDEFBF8}" srcOrd="0" destOrd="0" presId="urn:microsoft.com/office/officeart/2005/8/layout/gear1"/>
    <dgm:cxn modelId="{B595A2E6-E709-489A-A325-AE724F289173}" type="presParOf" srcId="{616C8A5B-9EDD-4946-B527-776D41DB6798}" destId="{270B23D3-9C1E-49FC-B5C2-8B76AE506213}" srcOrd="1" destOrd="0" presId="urn:microsoft.com/office/officeart/2005/8/layout/gear1"/>
    <dgm:cxn modelId="{3F18472F-2F0B-4943-8652-8F11B30A32D3}" type="presParOf" srcId="{616C8A5B-9EDD-4946-B527-776D41DB6798}" destId="{710D27DC-FC2E-42E5-9FF0-E3535C14942C}" srcOrd="2" destOrd="0" presId="urn:microsoft.com/office/officeart/2005/8/layout/gear1"/>
    <dgm:cxn modelId="{ADB031CC-9D77-4384-A19B-9221D85016AA}" type="presParOf" srcId="{616C8A5B-9EDD-4946-B527-776D41DB6798}" destId="{F5522450-73E3-4FDB-A609-97176A1DE21A}" srcOrd="3" destOrd="0" presId="urn:microsoft.com/office/officeart/2005/8/layout/gear1"/>
    <dgm:cxn modelId="{734CEB12-66B3-4D72-8EA5-993BA34315FD}" type="presParOf" srcId="{616C8A5B-9EDD-4946-B527-776D41DB6798}" destId="{0FE8D1F6-290A-4742-82AE-47886552EA48}" srcOrd="4" destOrd="0" presId="urn:microsoft.com/office/officeart/2005/8/layout/gear1"/>
    <dgm:cxn modelId="{4B8E6536-8DB2-44BC-81A2-ADD2E7A755E9}" type="presParOf" srcId="{616C8A5B-9EDD-4946-B527-776D41DB6798}" destId="{393A34BA-7781-41E1-8D3E-DEAF7E051E32}" srcOrd="5" destOrd="0" presId="urn:microsoft.com/office/officeart/2005/8/layout/gear1"/>
    <dgm:cxn modelId="{3D4629CA-17D3-46F4-BB58-513D56C0A6FA}" type="presParOf" srcId="{616C8A5B-9EDD-4946-B527-776D41DB6798}" destId="{7CE20DE6-7492-4278-9C40-DDDF1F17468F}" srcOrd="6" destOrd="0" presId="urn:microsoft.com/office/officeart/2005/8/layout/gear1"/>
    <dgm:cxn modelId="{1C464AD5-3714-4A32-983C-F1741195C07B}" type="presParOf" srcId="{616C8A5B-9EDD-4946-B527-776D41DB6798}" destId="{A37E8A7B-01BF-4695-B1D9-74B864544CFB}" srcOrd="7" destOrd="0" presId="urn:microsoft.com/office/officeart/2005/8/layout/gear1"/>
    <dgm:cxn modelId="{0EA69DD2-41B4-4058-8028-2E2E2F4F7A99}" type="presParOf" srcId="{616C8A5B-9EDD-4946-B527-776D41DB6798}" destId="{8C4FF5E6-D721-4BC4-9520-D8664C5F3A76}" srcOrd="8" destOrd="0" presId="urn:microsoft.com/office/officeart/2005/8/layout/gear1"/>
    <dgm:cxn modelId="{CFCD0F0C-5C29-46D5-8F0A-96CB754C6699}" type="presParOf" srcId="{616C8A5B-9EDD-4946-B527-776D41DB6798}" destId="{9F1067A1-1E31-4317-8A5A-CBF149F89327}" srcOrd="9" destOrd="0" presId="urn:microsoft.com/office/officeart/2005/8/layout/gear1"/>
    <dgm:cxn modelId="{CF8ADC63-753B-4786-98E4-AAE8474F8AB6}" type="presParOf" srcId="{616C8A5B-9EDD-4946-B527-776D41DB6798}" destId="{8674CB24-AD2D-4B5F-969C-67AF114DF6CE}" srcOrd="10" destOrd="0" presId="urn:microsoft.com/office/officeart/2005/8/layout/gear1"/>
    <dgm:cxn modelId="{4A0DB2CD-72E9-42EA-90C4-839CDF54FB04}" type="presParOf" srcId="{616C8A5B-9EDD-4946-B527-776D41DB6798}" destId="{F9A8DFE5-4281-4122-8C22-3F796F188BE4}" srcOrd="11" destOrd="0" presId="urn:microsoft.com/office/officeart/2005/8/layout/gear1"/>
    <dgm:cxn modelId="{546AA254-7D12-44D0-8F59-63DCDD9D56B9}" type="presParOf" srcId="{616C8A5B-9EDD-4946-B527-776D41DB6798}" destId="{0C78D5A1-0144-4C9F-BE67-13E8830DF66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477E007-40D5-4FF3-A7DD-C69FF7DA0A83}" type="doc">
      <dgm:prSet loTypeId="urn:microsoft.com/office/officeart/2008/layout/Lin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l-PL"/>
        </a:p>
      </dgm:t>
    </dgm:pt>
    <dgm:pt modelId="{05303712-1A5A-4641-B4D5-FCE893A9E7BE}">
      <dgm:prSet phldrT="[Tekst]" custT="1"/>
      <dgm:spPr/>
      <dgm:t>
        <a:bodyPr/>
        <a:lstStyle/>
        <a:p>
          <a:r>
            <a:rPr lang="pl-PL" sz="2600" b="1" dirty="0" smtClean="0">
              <a:solidFill>
                <a:srgbClr val="1A629D"/>
              </a:solidFill>
            </a:rPr>
            <a:t>definicja</a:t>
          </a:r>
        </a:p>
        <a:p>
          <a:endParaRPr lang="pl-PL" sz="3400" b="1" dirty="0" smtClean="0">
            <a:solidFill>
              <a:srgbClr val="1A629D"/>
            </a:solidFill>
          </a:endParaRPr>
        </a:p>
        <a:p>
          <a:endParaRPr lang="pl-PL" sz="3000" dirty="0"/>
        </a:p>
      </dgm:t>
    </dgm:pt>
    <dgm:pt modelId="{602DF18D-0685-4853-902D-2DA5F82C7CA2}" type="parTrans" cxnId="{85A2BCA5-5A88-4F55-A31C-AB242FE998E0}">
      <dgm:prSet/>
      <dgm:spPr/>
      <dgm:t>
        <a:bodyPr/>
        <a:lstStyle/>
        <a:p>
          <a:endParaRPr lang="pl-PL"/>
        </a:p>
      </dgm:t>
    </dgm:pt>
    <dgm:pt modelId="{84BA4D68-1A75-4221-8CF3-E6EA132990D6}" type="sibTrans" cxnId="{85A2BCA5-5A88-4F55-A31C-AB242FE998E0}">
      <dgm:prSet/>
      <dgm:spPr/>
      <dgm:t>
        <a:bodyPr/>
        <a:lstStyle/>
        <a:p>
          <a:endParaRPr lang="pl-PL"/>
        </a:p>
      </dgm:t>
    </dgm:pt>
    <dgm:pt modelId="{C6152344-0133-4B75-9492-FE4739127952}">
      <dgm:prSet phldrT="[Tekst]" custT="1"/>
      <dgm:spPr/>
      <dgm:t>
        <a:bodyPr/>
        <a:lstStyle/>
        <a:p>
          <a:pPr algn="just"/>
          <a:r>
            <a:rPr lang="pl-PL" sz="2400" dirty="0" smtClean="0">
              <a:solidFill>
                <a:srgbClr val="1A629D"/>
              </a:solidFill>
            </a:rPr>
            <a:t>Usługa, która ma na celu ustanowienie – za pomocą środków technicznych, prawnych lub innych – stosunków handlowych między nieokreśloną liczbą osób, których dane dotyczą, i posiadaczy danych oraz użytkownikami danych do celów dzielenia się danymi, w tym do celów wykonywania praw osób, których dane dotyczą, w odniesieniu do danych osobowych</a:t>
          </a:r>
          <a:endParaRPr lang="pl-PL" sz="2000" dirty="0"/>
        </a:p>
      </dgm:t>
    </dgm:pt>
    <dgm:pt modelId="{CC769CFE-B234-48CC-BC83-6B8876810435}" type="parTrans" cxnId="{B9F7005B-5455-4F1E-8015-F9FC478A5B67}">
      <dgm:prSet/>
      <dgm:spPr/>
      <dgm:t>
        <a:bodyPr/>
        <a:lstStyle/>
        <a:p>
          <a:endParaRPr lang="pl-PL"/>
        </a:p>
      </dgm:t>
    </dgm:pt>
    <dgm:pt modelId="{60D5047C-2264-442A-B9FF-5125B37E15C4}" type="sibTrans" cxnId="{B9F7005B-5455-4F1E-8015-F9FC478A5B67}">
      <dgm:prSet/>
      <dgm:spPr/>
      <dgm:t>
        <a:bodyPr/>
        <a:lstStyle/>
        <a:p>
          <a:endParaRPr lang="pl-PL"/>
        </a:p>
      </dgm:t>
    </dgm:pt>
    <dgm:pt modelId="{EEEBEA6C-8AAB-49FD-B920-46FC62E32F18}" type="pres">
      <dgm:prSet presAssocID="{C477E007-40D5-4FF3-A7DD-C69FF7DA0A8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DA389362-11BD-462B-ADDF-624B446C6355}" type="pres">
      <dgm:prSet presAssocID="{05303712-1A5A-4641-B4D5-FCE893A9E7BE}" presName="thickLine" presStyleLbl="alignNode1" presStyleIdx="0" presStyleCnt="1"/>
      <dgm:spPr/>
    </dgm:pt>
    <dgm:pt modelId="{84D9F776-F273-4131-9ABA-FCAEF5D4EADE}" type="pres">
      <dgm:prSet presAssocID="{05303712-1A5A-4641-B4D5-FCE893A9E7BE}" presName="horz1" presStyleCnt="0"/>
      <dgm:spPr/>
    </dgm:pt>
    <dgm:pt modelId="{05B8FBBE-2A5F-4FD1-8F29-425C1DD6CD33}" type="pres">
      <dgm:prSet presAssocID="{05303712-1A5A-4641-B4D5-FCE893A9E7BE}" presName="tx1" presStyleLbl="revTx" presStyleIdx="0" presStyleCnt="2"/>
      <dgm:spPr/>
      <dgm:t>
        <a:bodyPr/>
        <a:lstStyle/>
        <a:p>
          <a:endParaRPr lang="pl-PL"/>
        </a:p>
      </dgm:t>
    </dgm:pt>
    <dgm:pt modelId="{FCA31030-01C1-49AD-95C8-7E6025824CD7}" type="pres">
      <dgm:prSet presAssocID="{05303712-1A5A-4641-B4D5-FCE893A9E7BE}" presName="vert1" presStyleCnt="0"/>
      <dgm:spPr/>
    </dgm:pt>
    <dgm:pt modelId="{7688272D-829F-45C6-A112-1D64F3EDAC86}" type="pres">
      <dgm:prSet presAssocID="{C6152344-0133-4B75-9492-FE4739127952}" presName="vertSpace2a" presStyleCnt="0"/>
      <dgm:spPr/>
    </dgm:pt>
    <dgm:pt modelId="{A8004997-AEFD-4147-BF6D-512B31179055}" type="pres">
      <dgm:prSet presAssocID="{C6152344-0133-4B75-9492-FE4739127952}" presName="horz2" presStyleCnt="0"/>
      <dgm:spPr/>
    </dgm:pt>
    <dgm:pt modelId="{683358D5-385E-4F00-87F8-F76ED33AA8FE}" type="pres">
      <dgm:prSet presAssocID="{C6152344-0133-4B75-9492-FE4739127952}" presName="horzSpace2" presStyleCnt="0"/>
      <dgm:spPr/>
    </dgm:pt>
    <dgm:pt modelId="{391DC347-709F-443F-8067-24E5535FD63A}" type="pres">
      <dgm:prSet presAssocID="{C6152344-0133-4B75-9492-FE4739127952}" presName="tx2" presStyleLbl="revTx" presStyleIdx="1" presStyleCnt="2" custLinFactNeighborX="431" custLinFactNeighborY="-5054"/>
      <dgm:spPr/>
      <dgm:t>
        <a:bodyPr/>
        <a:lstStyle/>
        <a:p>
          <a:endParaRPr lang="pl-PL"/>
        </a:p>
      </dgm:t>
    </dgm:pt>
    <dgm:pt modelId="{5936FBAE-A061-4DAE-831B-C456F7F11182}" type="pres">
      <dgm:prSet presAssocID="{C6152344-0133-4B75-9492-FE4739127952}" presName="vert2" presStyleCnt="0"/>
      <dgm:spPr/>
    </dgm:pt>
    <dgm:pt modelId="{C3EA8CC2-7AEA-4A59-9202-4F03E39D3167}" type="pres">
      <dgm:prSet presAssocID="{C6152344-0133-4B75-9492-FE4739127952}" presName="thinLine2b" presStyleLbl="callout" presStyleIdx="0" presStyleCnt="1"/>
      <dgm:spPr/>
    </dgm:pt>
    <dgm:pt modelId="{964EBEB1-F0C8-44BB-AD92-7ABB66922C7A}" type="pres">
      <dgm:prSet presAssocID="{C6152344-0133-4B75-9492-FE4739127952}" presName="vertSpace2b" presStyleCnt="0"/>
      <dgm:spPr/>
    </dgm:pt>
  </dgm:ptLst>
  <dgm:cxnLst>
    <dgm:cxn modelId="{00177274-B0A3-4E7B-A6BF-A950AD9E759B}" type="presOf" srcId="{C6152344-0133-4B75-9492-FE4739127952}" destId="{391DC347-709F-443F-8067-24E5535FD63A}" srcOrd="0" destOrd="0" presId="urn:microsoft.com/office/officeart/2008/layout/LinedList"/>
    <dgm:cxn modelId="{B9F7005B-5455-4F1E-8015-F9FC478A5B67}" srcId="{05303712-1A5A-4641-B4D5-FCE893A9E7BE}" destId="{C6152344-0133-4B75-9492-FE4739127952}" srcOrd="0" destOrd="0" parTransId="{CC769CFE-B234-48CC-BC83-6B8876810435}" sibTransId="{60D5047C-2264-442A-B9FF-5125B37E15C4}"/>
    <dgm:cxn modelId="{85A2BCA5-5A88-4F55-A31C-AB242FE998E0}" srcId="{C477E007-40D5-4FF3-A7DD-C69FF7DA0A83}" destId="{05303712-1A5A-4641-B4D5-FCE893A9E7BE}" srcOrd="0" destOrd="0" parTransId="{602DF18D-0685-4853-902D-2DA5F82C7CA2}" sibTransId="{84BA4D68-1A75-4221-8CF3-E6EA132990D6}"/>
    <dgm:cxn modelId="{3233C061-F65B-48FD-B3FB-4D6205901916}" type="presOf" srcId="{C477E007-40D5-4FF3-A7DD-C69FF7DA0A83}" destId="{EEEBEA6C-8AAB-49FD-B920-46FC62E32F18}" srcOrd="0" destOrd="0" presId="urn:microsoft.com/office/officeart/2008/layout/LinedList"/>
    <dgm:cxn modelId="{4A9DF344-BF78-4769-8725-E78569CAD4C1}" type="presOf" srcId="{05303712-1A5A-4641-B4D5-FCE893A9E7BE}" destId="{05B8FBBE-2A5F-4FD1-8F29-425C1DD6CD33}" srcOrd="0" destOrd="0" presId="urn:microsoft.com/office/officeart/2008/layout/LinedList"/>
    <dgm:cxn modelId="{4B32C9AB-E08D-42ED-BDDF-3E36FECD8B9E}" type="presParOf" srcId="{EEEBEA6C-8AAB-49FD-B920-46FC62E32F18}" destId="{DA389362-11BD-462B-ADDF-624B446C6355}" srcOrd="0" destOrd="0" presId="urn:microsoft.com/office/officeart/2008/layout/LinedList"/>
    <dgm:cxn modelId="{A86D1BC7-30E3-4220-A838-3BA0D9E05013}" type="presParOf" srcId="{EEEBEA6C-8AAB-49FD-B920-46FC62E32F18}" destId="{84D9F776-F273-4131-9ABA-FCAEF5D4EADE}" srcOrd="1" destOrd="0" presId="urn:microsoft.com/office/officeart/2008/layout/LinedList"/>
    <dgm:cxn modelId="{F724BB5F-1188-4C7F-9290-8115D1BD481F}" type="presParOf" srcId="{84D9F776-F273-4131-9ABA-FCAEF5D4EADE}" destId="{05B8FBBE-2A5F-4FD1-8F29-425C1DD6CD33}" srcOrd="0" destOrd="0" presId="urn:microsoft.com/office/officeart/2008/layout/LinedList"/>
    <dgm:cxn modelId="{273781C4-0859-4C17-9C95-3B88F033AEC1}" type="presParOf" srcId="{84D9F776-F273-4131-9ABA-FCAEF5D4EADE}" destId="{FCA31030-01C1-49AD-95C8-7E6025824CD7}" srcOrd="1" destOrd="0" presId="urn:microsoft.com/office/officeart/2008/layout/LinedList"/>
    <dgm:cxn modelId="{50B12EE1-69B3-4F5B-ACA3-84285F668A89}" type="presParOf" srcId="{FCA31030-01C1-49AD-95C8-7E6025824CD7}" destId="{7688272D-829F-45C6-A112-1D64F3EDAC86}" srcOrd="0" destOrd="0" presId="urn:microsoft.com/office/officeart/2008/layout/LinedList"/>
    <dgm:cxn modelId="{BB8CD664-D8C6-4DA6-97B6-469DCA5440A5}" type="presParOf" srcId="{FCA31030-01C1-49AD-95C8-7E6025824CD7}" destId="{A8004997-AEFD-4147-BF6D-512B31179055}" srcOrd="1" destOrd="0" presId="urn:microsoft.com/office/officeart/2008/layout/LinedList"/>
    <dgm:cxn modelId="{A84F53B7-6B09-4017-B98B-19E365A3C59F}" type="presParOf" srcId="{A8004997-AEFD-4147-BF6D-512B31179055}" destId="{683358D5-385E-4F00-87F8-F76ED33AA8FE}" srcOrd="0" destOrd="0" presId="urn:microsoft.com/office/officeart/2008/layout/LinedList"/>
    <dgm:cxn modelId="{B9CA0555-0462-4E4B-8437-E9F1D977691A}" type="presParOf" srcId="{A8004997-AEFD-4147-BF6D-512B31179055}" destId="{391DC347-709F-443F-8067-24E5535FD63A}" srcOrd="1" destOrd="0" presId="urn:microsoft.com/office/officeart/2008/layout/LinedList"/>
    <dgm:cxn modelId="{1AE8EB65-2622-46A2-9BD5-4DAB3E43C10E}" type="presParOf" srcId="{A8004997-AEFD-4147-BF6D-512B31179055}" destId="{5936FBAE-A061-4DAE-831B-C456F7F11182}" srcOrd="2" destOrd="0" presId="urn:microsoft.com/office/officeart/2008/layout/LinedList"/>
    <dgm:cxn modelId="{C0AB9151-9BF7-4C9B-9171-19A32970FEFA}" type="presParOf" srcId="{FCA31030-01C1-49AD-95C8-7E6025824CD7}" destId="{C3EA8CC2-7AEA-4A59-9202-4F03E39D3167}" srcOrd="2" destOrd="0" presId="urn:microsoft.com/office/officeart/2008/layout/LinedList"/>
    <dgm:cxn modelId="{E318927E-6A6F-4A04-A6F8-6E86534DB9BA}" type="presParOf" srcId="{FCA31030-01C1-49AD-95C8-7E6025824CD7}" destId="{964EBEB1-F0C8-44BB-AD92-7ABB66922C7A}" srcOrd="3" destOrd="0" presId="urn:microsoft.com/office/officeart/2008/layout/LinedList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5E035D-A0F7-42D2-B5E8-BB797788609E}">
      <dsp:nvSpPr>
        <dsp:cNvPr id="0" name=""/>
        <dsp:cNvSpPr/>
      </dsp:nvSpPr>
      <dsp:spPr>
        <a:xfrm>
          <a:off x="2268254" y="636158"/>
          <a:ext cx="5797087" cy="1145427"/>
        </a:xfrm>
        <a:prstGeom prst="roundRect">
          <a:avLst/>
        </a:prstGeom>
        <a:solidFill>
          <a:srgbClr val="4472C4">
            <a:lumMod val="60000"/>
            <a:lumOff val="40000"/>
          </a:srgbClr>
        </a:solidFill>
        <a:ln w="9525" cap="flat" cmpd="sng" algn="ctr">
          <a:noFill/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>
              <a:solidFill>
                <a:schemeClr val="tx2"/>
              </a:solidFill>
              <a:latin typeface="Arial"/>
              <a:ea typeface="+mn-ea"/>
              <a:cs typeface="+mn-cs"/>
            </a:rPr>
            <a:t>2020 - Europejska strategia w zakresie </a:t>
          </a:r>
          <a:r>
            <a:rPr lang="pl-PL" sz="2400" b="1" kern="1200" dirty="0" smtClean="0">
              <a:solidFill>
                <a:schemeClr val="tx2"/>
              </a:solidFill>
              <a:latin typeface="Arial"/>
              <a:ea typeface="+mn-ea"/>
              <a:cs typeface="+mn-cs"/>
            </a:rPr>
            <a:t>danych</a:t>
          </a:r>
          <a:endParaRPr lang="pl-PL" sz="2400" b="1" kern="1200" dirty="0">
            <a:solidFill>
              <a:schemeClr val="tx2"/>
            </a:solidFill>
            <a:latin typeface="Arial"/>
            <a:ea typeface="+mn-ea"/>
            <a:cs typeface="+mn-cs"/>
          </a:endParaRPr>
        </a:p>
      </dsp:txBody>
      <dsp:txXfrm>
        <a:off x="2324169" y="692073"/>
        <a:ext cx="5685257" cy="1033597"/>
      </dsp:txXfrm>
    </dsp:sp>
    <dsp:sp modelId="{DDCB3299-0099-4DAD-8EC9-C74712F78397}">
      <dsp:nvSpPr>
        <dsp:cNvPr id="0" name=""/>
        <dsp:cNvSpPr/>
      </dsp:nvSpPr>
      <dsp:spPr>
        <a:xfrm rot="8385892">
          <a:off x="2036927" y="2680108"/>
          <a:ext cx="278212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82858" y="0"/>
              </a:lnTo>
            </a:path>
          </a:pathLst>
        </a:custGeom>
        <a:noFill/>
        <a:ln w="38100" cap="flat" cmpd="sng" algn="ctr">
          <a:solidFill>
            <a:srgbClr val="A5A5A5"/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</dsp:sp>
    <dsp:sp modelId="{905C32C0-84B7-4515-91D2-CA2DF772707F}">
      <dsp:nvSpPr>
        <dsp:cNvPr id="0" name=""/>
        <dsp:cNvSpPr/>
      </dsp:nvSpPr>
      <dsp:spPr>
        <a:xfrm>
          <a:off x="77419" y="3578630"/>
          <a:ext cx="3159532" cy="1199569"/>
        </a:xfrm>
        <a:prstGeom prst="roundRect">
          <a:avLst/>
        </a:prstGeom>
        <a:solidFill>
          <a:srgbClr val="4472C4">
            <a:lumMod val="20000"/>
            <a:lumOff val="80000"/>
          </a:srgbClr>
        </a:solidFill>
        <a:ln w="9525" cap="flat" cmpd="sng" algn="ctr">
          <a:noFill/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Wingdings" panose="05000000000000000000" pitchFamily="2" charset="2"/>
            <a:buNone/>
            <a:tabLst/>
            <a:defRPr/>
          </a:pPr>
          <a:r>
            <a:rPr lang="pl-PL" sz="1600" b="1" kern="1200" dirty="0" smtClean="0">
              <a:solidFill>
                <a:schemeClr val="tx2"/>
              </a:solidFill>
              <a:latin typeface="Arial"/>
              <a:ea typeface="+mn-ea"/>
              <a:cs typeface="+mn-cs"/>
            </a:rPr>
            <a:t>2021 – Akt w sprawie zarządzania danymi (DGA)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q"/>
          </a:pPr>
          <a:endParaRPr lang="pl-PL" sz="1600" b="1" kern="1200" dirty="0">
            <a:solidFill>
              <a:srgbClr val="000000"/>
            </a:solidFill>
            <a:latin typeface="Arial"/>
            <a:ea typeface="+mn-ea"/>
            <a:cs typeface="+mn-cs"/>
          </a:endParaRPr>
        </a:p>
      </dsp:txBody>
      <dsp:txXfrm>
        <a:off x="135977" y="3637188"/>
        <a:ext cx="3042416" cy="1082453"/>
      </dsp:txXfrm>
    </dsp:sp>
    <dsp:sp modelId="{03F41180-E8A6-4969-9103-A1EEB43CD6E9}">
      <dsp:nvSpPr>
        <dsp:cNvPr id="0" name=""/>
        <dsp:cNvSpPr/>
      </dsp:nvSpPr>
      <dsp:spPr>
        <a:xfrm rot="2172097">
          <a:off x="5799307" y="2240359"/>
          <a:ext cx="155350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07502" y="0"/>
              </a:lnTo>
            </a:path>
          </a:pathLst>
        </a:custGeom>
        <a:noFill/>
        <a:ln w="38100" cap="flat" cmpd="sng" algn="ctr">
          <a:solidFill>
            <a:srgbClr val="A5A5A5"/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</dsp:sp>
    <dsp:sp modelId="{21F17C25-6647-4A36-9623-5D72F8BDF7CF}">
      <dsp:nvSpPr>
        <dsp:cNvPr id="0" name=""/>
        <dsp:cNvSpPr/>
      </dsp:nvSpPr>
      <dsp:spPr>
        <a:xfrm>
          <a:off x="7202859" y="2439242"/>
          <a:ext cx="3844894" cy="3333986"/>
        </a:xfrm>
        <a:prstGeom prst="roundRect">
          <a:avLst/>
        </a:prstGeom>
        <a:solidFill>
          <a:srgbClr val="4472C4">
            <a:lumMod val="20000"/>
            <a:lumOff val="80000"/>
          </a:srgbClr>
        </a:solidFill>
        <a:ln w="9525" cap="flat" cmpd="sng" algn="ctr">
          <a:solidFill>
            <a:srgbClr val="4472C4">
              <a:lumMod val="20000"/>
              <a:lumOff val="80000"/>
            </a:srgbClr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pl-PL" sz="1600" b="1" kern="1200" dirty="0" smtClean="0">
              <a:solidFill>
                <a:schemeClr val="tx2"/>
              </a:solidFill>
              <a:latin typeface="Arial"/>
              <a:ea typeface="+mn-ea"/>
              <a:cs typeface="+mn-cs"/>
            </a:rPr>
            <a:t>9 sektorowych </a:t>
          </a:r>
          <a:r>
            <a:rPr lang="pl-PL" sz="1600" b="1" kern="1200" dirty="0">
              <a:solidFill>
                <a:schemeClr val="tx2"/>
              </a:solidFill>
              <a:latin typeface="Arial"/>
              <a:ea typeface="+mn-ea"/>
              <a:cs typeface="+mn-cs"/>
            </a:rPr>
            <a:t>przestrzeni </a:t>
          </a:r>
          <a:r>
            <a:rPr lang="pl-PL" sz="1600" b="1" kern="1200" dirty="0" smtClean="0">
              <a:solidFill>
                <a:schemeClr val="tx2"/>
              </a:solidFill>
              <a:latin typeface="Arial"/>
              <a:ea typeface="+mn-ea"/>
              <a:cs typeface="+mn-cs"/>
            </a:rPr>
            <a:t>danych (</a:t>
          </a:r>
          <a:r>
            <a:rPr lang="pl-PL" sz="1600" b="1" kern="1200" dirty="0" err="1" smtClean="0">
              <a:solidFill>
                <a:schemeClr val="tx2"/>
              </a:solidFill>
              <a:latin typeface="Arial"/>
              <a:ea typeface="+mn-ea"/>
              <a:cs typeface="+mn-cs"/>
            </a:rPr>
            <a:t>tbc</a:t>
          </a:r>
          <a:r>
            <a:rPr lang="pl-PL" sz="1600" b="1" kern="1200" dirty="0" smtClean="0">
              <a:solidFill>
                <a:schemeClr val="tx2"/>
              </a:solidFill>
              <a:latin typeface="Arial"/>
              <a:ea typeface="+mn-ea"/>
              <a:cs typeface="+mn-cs"/>
            </a:rPr>
            <a:t>)</a:t>
          </a:r>
          <a:endParaRPr lang="pl-PL" sz="1600" b="1" kern="1200" dirty="0">
            <a:solidFill>
              <a:schemeClr val="tx2"/>
            </a:solidFill>
            <a:latin typeface="Arial"/>
            <a:ea typeface="+mn-ea"/>
            <a:cs typeface="+mn-cs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q"/>
          </a:pPr>
          <a:r>
            <a:rPr lang="pl-PL" sz="1200" kern="1200" dirty="0" smtClean="0">
              <a:solidFill>
                <a:schemeClr val="tx2"/>
              </a:solidFill>
              <a:latin typeface="Arial"/>
              <a:ea typeface="+mn-ea"/>
              <a:cs typeface="+mn-cs"/>
            </a:rPr>
            <a:t> Przestrzeń </a:t>
          </a:r>
          <a:r>
            <a:rPr lang="pl-PL" sz="1200" kern="1200" dirty="0">
              <a:solidFill>
                <a:schemeClr val="tx2"/>
              </a:solidFill>
              <a:latin typeface="Arial"/>
              <a:ea typeface="+mn-ea"/>
              <a:cs typeface="+mn-cs"/>
            </a:rPr>
            <a:t>danych przemysłowych (produkcyjnych)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q"/>
          </a:pPr>
          <a:r>
            <a:rPr lang="pl-PL" sz="1200" kern="1200" dirty="0" smtClean="0">
              <a:solidFill>
                <a:schemeClr val="tx2"/>
              </a:solidFill>
              <a:latin typeface="Arial"/>
              <a:ea typeface="+mn-ea"/>
              <a:cs typeface="+mn-cs"/>
            </a:rPr>
            <a:t> Przestrzeń </a:t>
          </a:r>
          <a:r>
            <a:rPr lang="pl-PL" sz="1200" kern="1200" dirty="0">
              <a:solidFill>
                <a:schemeClr val="tx2"/>
              </a:solidFill>
              <a:latin typeface="Arial"/>
              <a:ea typeface="+mn-ea"/>
              <a:cs typeface="+mn-cs"/>
            </a:rPr>
            <a:t>danych dotyczących Zielonego Ładu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q"/>
          </a:pPr>
          <a:r>
            <a:rPr lang="pl-PL" sz="1200" kern="1200" dirty="0" smtClean="0">
              <a:solidFill>
                <a:schemeClr val="tx2"/>
              </a:solidFill>
              <a:latin typeface="Arial"/>
              <a:ea typeface="+mn-ea"/>
              <a:cs typeface="+mn-cs"/>
            </a:rPr>
            <a:t> Przestrzeń </a:t>
          </a:r>
          <a:r>
            <a:rPr lang="pl-PL" sz="1200" kern="1200" dirty="0">
              <a:solidFill>
                <a:schemeClr val="tx2"/>
              </a:solidFill>
              <a:latin typeface="Arial"/>
              <a:ea typeface="+mn-ea"/>
              <a:cs typeface="+mn-cs"/>
            </a:rPr>
            <a:t>danych dotyczących mobilności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q"/>
          </a:pPr>
          <a:r>
            <a:rPr lang="pl-PL" sz="1200" kern="1200" dirty="0" smtClean="0">
              <a:solidFill>
                <a:schemeClr val="tx2"/>
              </a:solidFill>
              <a:latin typeface="Arial"/>
              <a:ea typeface="+mn-ea"/>
              <a:cs typeface="+mn-cs"/>
            </a:rPr>
            <a:t> </a:t>
          </a:r>
          <a:r>
            <a:rPr lang="pl-PL" sz="1200" b="1" kern="1200" dirty="0" smtClean="0">
              <a:solidFill>
                <a:schemeClr val="tx2"/>
              </a:solidFill>
              <a:latin typeface="Arial"/>
              <a:ea typeface="+mn-ea"/>
              <a:cs typeface="+mn-cs"/>
            </a:rPr>
            <a:t>Przestrzeń </a:t>
          </a:r>
          <a:r>
            <a:rPr lang="pl-PL" sz="1200" b="1" kern="1200" dirty="0">
              <a:solidFill>
                <a:schemeClr val="tx2"/>
              </a:solidFill>
              <a:latin typeface="Arial"/>
              <a:ea typeface="+mn-ea"/>
              <a:cs typeface="+mn-cs"/>
            </a:rPr>
            <a:t>danych dotyczących zdrowia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q"/>
          </a:pPr>
          <a:r>
            <a:rPr lang="pl-PL" sz="1200" kern="1200" dirty="0" smtClean="0">
              <a:solidFill>
                <a:schemeClr val="tx2"/>
              </a:solidFill>
              <a:latin typeface="Arial"/>
              <a:ea typeface="+mn-ea"/>
              <a:cs typeface="+mn-cs"/>
            </a:rPr>
            <a:t> Przestrzeń </a:t>
          </a:r>
          <a:r>
            <a:rPr lang="pl-PL" sz="1200" kern="1200" dirty="0">
              <a:solidFill>
                <a:schemeClr val="tx2"/>
              </a:solidFill>
              <a:latin typeface="Arial"/>
              <a:ea typeface="+mn-ea"/>
              <a:cs typeface="+mn-cs"/>
            </a:rPr>
            <a:t>danych finansowych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q"/>
          </a:pPr>
          <a:r>
            <a:rPr lang="pl-PL" sz="1200" kern="1200" dirty="0" smtClean="0">
              <a:solidFill>
                <a:schemeClr val="tx2"/>
              </a:solidFill>
              <a:latin typeface="Arial"/>
              <a:ea typeface="+mn-ea"/>
              <a:cs typeface="+mn-cs"/>
            </a:rPr>
            <a:t> Przestrzeń </a:t>
          </a:r>
          <a:r>
            <a:rPr lang="pl-PL" sz="1200" kern="1200" dirty="0">
              <a:solidFill>
                <a:schemeClr val="tx2"/>
              </a:solidFill>
              <a:latin typeface="Arial"/>
              <a:ea typeface="+mn-ea"/>
              <a:cs typeface="+mn-cs"/>
            </a:rPr>
            <a:t>danych dotyczących energii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q"/>
          </a:pPr>
          <a:r>
            <a:rPr lang="pl-PL" sz="1200" kern="1200" dirty="0" smtClean="0">
              <a:solidFill>
                <a:schemeClr val="tx2"/>
              </a:solidFill>
              <a:latin typeface="Arial"/>
              <a:ea typeface="+mn-ea"/>
              <a:cs typeface="+mn-cs"/>
            </a:rPr>
            <a:t> Przestrzeń </a:t>
          </a:r>
          <a:r>
            <a:rPr lang="pl-PL" sz="1200" kern="1200" dirty="0">
              <a:solidFill>
                <a:schemeClr val="tx2"/>
              </a:solidFill>
              <a:latin typeface="Arial"/>
              <a:ea typeface="+mn-ea"/>
              <a:cs typeface="+mn-cs"/>
            </a:rPr>
            <a:t>danych dotyczących rolnictwa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q"/>
          </a:pPr>
          <a:r>
            <a:rPr lang="pl-PL" sz="1200" kern="1200" dirty="0" smtClean="0">
              <a:solidFill>
                <a:schemeClr val="tx2"/>
              </a:solidFill>
              <a:latin typeface="Arial"/>
              <a:ea typeface="+mn-ea"/>
              <a:cs typeface="+mn-cs"/>
            </a:rPr>
            <a:t> Przestrzeń </a:t>
          </a:r>
          <a:r>
            <a:rPr lang="pl-PL" sz="1200" kern="1200" dirty="0">
              <a:solidFill>
                <a:schemeClr val="tx2"/>
              </a:solidFill>
              <a:latin typeface="Arial"/>
              <a:ea typeface="+mn-ea"/>
              <a:cs typeface="+mn-cs"/>
            </a:rPr>
            <a:t>danych dla administracji publicznych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q"/>
          </a:pPr>
          <a:r>
            <a:rPr lang="pl-PL" sz="1200" kern="1200" dirty="0" smtClean="0">
              <a:solidFill>
                <a:schemeClr val="tx2"/>
              </a:solidFill>
              <a:latin typeface="Arial"/>
              <a:ea typeface="+mn-ea"/>
              <a:cs typeface="+mn-cs"/>
            </a:rPr>
            <a:t> Przestrzeń </a:t>
          </a:r>
          <a:r>
            <a:rPr lang="pl-PL" sz="1200" kern="1200" dirty="0">
              <a:solidFill>
                <a:schemeClr val="tx2"/>
              </a:solidFill>
              <a:latin typeface="Arial"/>
              <a:ea typeface="+mn-ea"/>
              <a:cs typeface="+mn-cs"/>
            </a:rPr>
            <a:t>danych dotyczących umiejętności</a:t>
          </a:r>
        </a:p>
      </dsp:txBody>
      <dsp:txXfrm>
        <a:off x="7365611" y="2601994"/>
        <a:ext cx="3519390" cy="3008482"/>
      </dsp:txXfrm>
    </dsp:sp>
    <dsp:sp modelId="{8187D40C-757E-459D-8146-116C8F45290B}">
      <dsp:nvSpPr>
        <dsp:cNvPr id="0" name=""/>
        <dsp:cNvSpPr/>
      </dsp:nvSpPr>
      <dsp:spPr>
        <a:xfrm rot="5426064">
          <a:off x="3889408" y="3045017"/>
          <a:ext cx="252693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04397" y="0"/>
              </a:lnTo>
            </a:path>
          </a:pathLst>
        </a:custGeom>
        <a:noFill/>
        <a:ln w="38100" cap="flat" cmpd="sng" algn="ctr">
          <a:solidFill>
            <a:srgbClr val="A5A5A5"/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</dsp:sp>
    <dsp:sp modelId="{10BFCEAA-C7CD-43B3-BB75-F90819E9457D}">
      <dsp:nvSpPr>
        <dsp:cNvPr id="0" name=""/>
        <dsp:cNvSpPr/>
      </dsp:nvSpPr>
      <dsp:spPr>
        <a:xfrm>
          <a:off x="3558983" y="4308449"/>
          <a:ext cx="3159532" cy="1199569"/>
        </a:xfrm>
        <a:prstGeom prst="roundRect">
          <a:avLst/>
        </a:prstGeom>
        <a:solidFill>
          <a:srgbClr val="4472C4">
            <a:lumMod val="20000"/>
            <a:lumOff val="80000"/>
          </a:srgbClr>
        </a:solidFill>
        <a:ln w="9525" cap="flat" cmpd="sng" algn="ctr">
          <a:solidFill>
            <a:srgbClr val="4472C4">
              <a:lumMod val="20000"/>
              <a:lumOff val="80000"/>
            </a:srgbClr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pl-PL" sz="1600" b="1" kern="1200" dirty="0" smtClean="0">
              <a:solidFill>
                <a:schemeClr val="accent1">
                  <a:lumMod val="50000"/>
                </a:schemeClr>
              </a:solidFill>
              <a:latin typeface="Arial"/>
              <a:ea typeface="+mn-ea"/>
              <a:cs typeface="+mn-cs"/>
            </a:rPr>
            <a:t>2022 – Projekt Ak</a:t>
          </a:r>
          <a:r>
            <a:rPr lang="pl-PL" sz="1600" b="1" kern="1200" dirty="0" smtClean="0">
              <a:solidFill>
                <a:srgbClr val="102748"/>
              </a:solidFill>
              <a:latin typeface="Arial"/>
              <a:ea typeface="+mn-ea"/>
              <a:cs typeface="+mn-cs"/>
            </a:rPr>
            <a:t>t</a:t>
          </a:r>
          <a:r>
            <a:rPr lang="pl-PL" sz="1600" b="1" kern="1200" dirty="0" smtClean="0">
              <a:solidFill>
                <a:schemeClr val="accent1">
                  <a:lumMod val="50000"/>
                </a:schemeClr>
              </a:solidFill>
              <a:latin typeface="Arial"/>
              <a:ea typeface="+mn-ea"/>
              <a:cs typeface="+mn-cs"/>
            </a:rPr>
            <a:t>u w </a:t>
          </a:r>
          <a:r>
            <a:rPr lang="pl-PL" sz="1600" b="1" kern="1200" dirty="0" smtClean="0">
              <a:solidFill>
                <a:srgbClr val="102748"/>
              </a:solidFill>
              <a:latin typeface="Arial"/>
              <a:ea typeface="+mn-ea"/>
              <a:cs typeface="+mn-cs"/>
            </a:rPr>
            <a:t>sprawie</a:t>
          </a:r>
          <a:r>
            <a:rPr lang="pl-PL" sz="1600" b="1" kern="1200" dirty="0" smtClean="0">
              <a:solidFill>
                <a:schemeClr val="accent1">
                  <a:lumMod val="50000"/>
                </a:schemeClr>
              </a:solidFill>
              <a:latin typeface="Arial"/>
              <a:ea typeface="+mn-ea"/>
              <a:cs typeface="+mn-cs"/>
            </a:rPr>
            <a:t> danych (Data </a:t>
          </a:r>
          <a:r>
            <a:rPr lang="pl-PL" sz="1600" b="1" kern="1200" dirty="0" err="1" smtClean="0">
              <a:solidFill>
                <a:schemeClr val="accent1">
                  <a:lumMod val="50000"/>
                </a:schemeClr>
              </a:solidFill>
              <a:latin typeface="Arial"/>
              <a:ea typeface="+mn-ea"/>
              <a:cs typeface="+mn-cs"/>
            </a:rPr>
            <a:t>Act</a:t>
          </a:r>
          <a:r>
            <a:rPr lang="pl-PL" sz="1600" b="1" kern="1200" dirty="0" smtClean="0">
              <a:solidFill>
                <a:schemeClr val="accent1">
                  <a:lumMod val="50000"/>
                </a:schemeClr>
              </a:solidFill>
              <a:latin typeface="Arial"/>
              <a:ea typeface="+mn-ea"/>
              <a:cs typeface="+mn-cs"/>
            </a:rPr>
            <a:t>)</a:t>
          </a:r>
          <a:endParaRPr lang="pl-PL" sz="1600" b="1" kern="1200" dirty="0">
            <a:solidFill>
              <a:schemeClr val="accent1">
                <a:lumMod val="50000"/>
              </a:schemeClr>
            </a:solidFill>
            <a:latin typeface="Arial"/>
            <a:ea typeface="+mn-ea"/>
            <a:cs typeface="+mn-cs"/>
          </a:endParaRPr>
        </a:p>
      </dsp:txBody>
      <dsp:txXfrm>
        <a:off x="3617541" y="4367007"/>
        <a:ext cx="3042416" cy="108245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389362-11BD-462B-ADDF-624B446C6355}">
      <dsp:nvSpPr>
        <dsp:cNvPr id="0" name=""/>
        <dsp:cNvSpPr/>
      </dsp:nvSpPr>
      <dsp:spPr>
        <a:xfrm>
          <a:off x="0" y="1598"/>
          <a:ext cx="1046586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B8FBBE-2A5F-4FD1-8F29-425C1DD6CD33}">
      <dsp:nvSpPr>
        <dsp:cNvPr id="0" name=""/>
        <dsp:cNvSpPr/>
      </dsp:nvSpPr>
      <dsp:spPr>
        <a:xfrm>
          <a:off x="0" y="1598"/>
          <a:ext cx="2093172" cy="32711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b="1" kern="1200" dirty="0" smtClean="0">
              <a:solidFill>
                <a:srgbClr val="1A629D"/>
              </a:solidFill>
            </a:rPr>
            <a:t>Jakie usługi?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400" b="1" kern="1200" dirty="0" smtClean="0">
            <a:solidFill>
              <a:srgbClr val="1A629D"/>
            </a:solidFill>
          </a:endParaRP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 dirty="0"/>
        </a:p>
      </dsp:txBody>
      <dsp:txXfrm>
        <a:off x="0" y="1598"/>
        <a:ext cx="2093172" cy="3271112"/>
      </dsp:txXfrm>
    </dsp:sp>
    <dsp:sp modelId="{391DC347-709F-443F-8067-24E5535FD63A}">
      <dsp:nvSpPr>
        <dsp:cNvPr id="0" name=""/>
        <dsp:cNvSpPr/>
      </dsp:nvSpPr>
      <dsp:spPr>
        <a:xfrm>
          <a:off x="2250160" y="263"/>
          <a:ext cx="8215703" cy="9246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rgbClr val="1A629D"/>
              </a:solidFill>
            </a:rPr>
            <a:t>Usługi pośrednictwa między posiadaczami danych a potencjalnymi użytkownikami danych</a:t>
          </a:r>
          <a:endParaRPr lang="pl-PL" sz="2000" kern="1200" dirty="0"/>
        </a:p>
      </dsp:txBody>
      <dsp:txXfrm>
        <a:off x="2250160" y="263"/>
        <a:ext cx="8215703" cy="924665"/>
      </dsp:txXfrm>
    </dsp:sp>
    <dsp:sp modelId="{C3EA8CC2-7AEA-4A59-9202-4F03E39D3167}">
      <dsp:nvSpPr>
        <dsp:cNvPr id="0" name=""/>
        <dsp:cNvSpPr/>
      </dsp:nvSpPr>
      <dsp:spPr>
        <a:xfrm>
          <a:off x="2093172" y="1049889"/>
          <a:ext cx="83726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F1C2F4-8B60-45FD-8BA8-6B1EEB38B68F}">
      <dsp:nvSpPr>
        <dsp:cNvPr id="0" name=""/>
        <dsp:cNvSpPr/>
      </dsp:nvSpPr>
      <dsp:spPr>
        <a:xfrm>
          <a:off x="2250160" y="1048554"/>
          <a:ext cx="8215703" cy="9246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rgbClr val="1A629D"/>
              </a:solidFill>
            </a:rPr>
            <a:t>Usługi pośrednictwa między osobami, których dane dotyczą, zamierzającymi udostępnić swoje dane osobowe lub osobami fizycznymi zamierzającymi udostępnić dane nieosobowe a potencjalnymi użytkownikami danych</a:t>
          </a:r>
          <a:endParaRPr lang="pl-PL" sz="2000" kern="1200" dirty="0"/>
        </a:p>
      </dsp:txBody>
      <dsp:txXfrm>
        <a:off x="2250160" y="1048554"/>
        <a:ext cx="8215703" cy="924665"/>
      </dsp:txXfrm>
    </dsp:sp>
    <dsp:sp modelId="{1AF168D8-C243-4C60-BE4C-41146BC81062}">
      <dsp:nvSpPr>
        <dsp:cNvPr id="0" name=""/>
        <dsp:cNvSpPr/>
      </dsp:nvSpPr>
      <dsp:spPr>
        <a:xfrm>
          <a:off x="2093172" y="2098180"/>
          <a:ext cx="83726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CC7AB1-6B42-4771-928D-E1A66D6DFE24}">
      <dsp:nvSpPr>
        <dsp:cNvPr id="0" name=""/>
        <dsp:cNvSpPr/>
      </dsp:nvSpPr>
      <dsp:spPr>
        <a:xfrm>
          <a:off x="2250160" y="2096845"/>
          <a:ext cx="8215703" cy="9246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rgbClr val="1A629D"/>
              </a:solidFill>
            </a:rPr>
            <a:t>Usługi świadczone przez spółdzielnie danych</a:t>
          </a:r>
          <a:endParaRPr lang="pl-PL" sz="2000" kern="1200" dirty="0"/>
        </a:p>
      </dsp:txBody>
      <dsp:txXfrm>
        <a:off x="2250160" y="2096845"/>
        <a:ext cx="8215703" cy="924665"/>
      </dsp:txXfrm>
    </dsp:sp>
    <dsp:sp modelId="{441463A8-6F8C-42AC-B0B5-F872A1003187}">
      <dsp:nvSpPr>
        <dsp:cNvPr id="0" name=""/>
        <dsp:cNvSpPr/>
      </dsp:nvSpPr>
      <dsp:spPr>
        <a:xfrm>
          <a:off x="2093172" y="3146471"/>
          <a:ext cx="83726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381B0-0894-4A4E-A2D4-60DB8E6E6E97}">
      <dsp:nvSpPr>
        <dsp:cNvPr id="0" name=""/>
        <dsp:cNvSpPr/>
      </dsp:nvSpPr>
      <dsp:spPr>
        <a:xfrm>
          <a:off x="320743" y="1719"/>
          <a:ext cx="2959681" cy="17758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 smtClean="0">
              <a:solidFill>
                <a:srgbClr val="1A629D"/>
              </a:solidFill>
            </a:rPr>
            <a:t>Zgłoszenie usług pośrednictwa danych </a:t>
          </a:r>
          <a:endParaRPr lang="pl-PL" sz="2300" b="1" kern="1200" dirty="0">
            <a:solidFill>
              <a:srgbClr val="1A629D"/>
            </a:solidFill>
          </a:endParaRPr>
        </a:p>
      </dsp:txBody>
      <dsp:txXfrm>
        <a:off x="320743" y="1719"/>
        <a:ext cx="2959681" cy="1775808"/>
      </dsp:txXfrm>
    </dsp:sp>
    <dsp:sp modelId="{3E529F0A-FCB6-4E09-A688-FD4F0003E1E5}">
      <dsp:nvSpPr>
        <dsp:cNvPr id="0" name=""/>
        <dsp:cNvSpPr/>
      </dsp:nvSpPr>
      <dsp:spPr>
        <a:xfrm>
          <a:off x="3576393" y="1719"/>
          <a:ext cx="2959681" cy="17758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 smtClean="0">
              <a:solidFill>
                <a:srgbClr val="1A629D"/>
              </a:solidFill>
            </a:rPr>
            <a:t>Warunki świadczenia usług pośrednictwa danych </a:t>
          </a:r>
          <a:endParaRPr lang="pl-PL" sz="2300" b="1" kern="1200" dirty="0">
            <a:solidFill>
              <a:srgbClr val="1A629D"/>
            </a:solidFill>
          </a:endParaRPr>
        </a:p>
      </dsp:txBody>
      <dsp:txXfrm>
        <a:off x="3576393" y="1719"/>
        <a:ext cx="2959681" cy="1775808"/>
      </dsp:txXfrm>
    </dsp:sp>
    <dsp:sp modelId="{09202556-3AD3-4CAB-A162-6474F69D5CDF}">
      <dsp:nvSpPr>
        <dsp:cNvPr id="0" name=""/>
        <dsp:cNvSpPr/>
      </dsp:nvSpPr>
      <dsp:spPr>
        <a:xfrm>
          <a:off x="320743" y="2073496"/>
          <a:ext cx="2959681" cy="17758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 smtClean="0">
              <a:solidFill>
                <a:srgbClr val="1A629D"/>
              </a:solidFill>
            </a:rPr>
            <a:t>Monitoring i nadzór </a:t>
          </a:r>
          <a:endParaRPr lang="pl-PL" sz="2300" b="1" kern="1200" dirty="0">
            <a:solidFill>
              <a:srgbClr val="1A629D"/>
            </a:solidFill>
          </a:endParaRPr>
        </a:p>
      </dsp:txBody>
      <dsp:txXfrm>
        <a:off x="320743" y="2073496"/>
        <a:ext cx="2959681" cy="1775808"/>
      </dsp:txXfrm>
    </dsp:sp>
    <dsp:sp modelId="{93C53CA2-50C9-462A-B4EE-E2E9CC514E81}">
      <dsp:nvSpPr>
        <dsp:cNvPr id="0" name=""/>
        <dsp:cNvSpPr/>
      </dsp:nvSpPr>
      <dsp:spPr>
        <a:xfrm>
          <a:off x="3576393" y="2073496"/>
          <a:ext cx="2959681" cy="17758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 smtClean="0">
              <a:solidFill>
                <a:srgbClr val="1A629D"/>
              </a:solidFill>
            </a:rPr>
            <a:t>„Uznany w Unii dostawca usług pośrednictwa danych”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 smtClean="0">
              <a:solidFill>
                <a:srgbClr val="1A629D"/>
              </a:solidFill>
            </a:rPr>
            <a:t>Wspólne logo</a:t>
          </a:r>
          <a:endParaRPr lang="pl-PL" sz="2300" b="1" kern="1200" dirty="0">
            <a:solidFill>
              <a:srgbClr val="1A629D"/>
            </a:solidFill>
          </a:endParaRPr>
        </a:p>
      </dsp:txBody>
      <dsp:txXfrm>
        <a:off x="3576393" y="2073496"/>
        <a:ext cx="2959681" cy="177580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389362-11BD-462B-ADDF-624B446C6355}">
      <dsp:nvSpPr>
        <dsp:cNvPr id="0" name=""/>
        <dsp:cNvSpPr/>
      </dsp:nvSpPr>
      <dsp:spPr>
        <a:xfrm>
          <a:off x="0" y="1414"/>
          <a:ext cx="1046586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B8FBBE-2A5F-4FD1-8F29-425C1DD6CD33}">
      <dsp:nvSpPr>
        <dsp:cNvPr id="0" name=""/>
        <dsp:cNvSpPr/>
      </dsp:nvSpPr>
      <dsp:spPr>
        <a:xfrm>
          <a:off x="0" y="1414"/>
          <a:ext cx="2093172" cy="2895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b="1" kern="1200" dirty="0" smtClean="0">
              <a:solidFill>
                <a:srgbClr val="1A629D"/>
              </a:solidFill>
            </a:rPr>
            <a:t>definicja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 dirty="0"/>
        </a:p>
      </dsp:txBody>
      <dsp:txXfrm>
        <a:off x="0" y="1414"/>
        <a:ext cx="2093172" cy="2895076"/>
      </dsp:txXfrm>
    </dsp:sp>
    <dsp:sp modelId="{391DC347-709F-443F-8067-24E5535FD63A}">
      <dsp:nvSpPr>
        <dsp:cNvPr id="0" name=""/>
        <dsp:cNvSpPr/>
      </dsp:nvSpPr>
      <dsp:spPr>
        <a:xfrm>
          <a:off x="2250160" y="0"/>
          <a:ext cx="8215703" cy="2629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kern="1200" dirty="0" smtClean="0">
              <a:solidFill>
                <a:srgbClr val="1A629D"/>
              </a:solidFill>
            </a:rPr>
            <a:t>Dobrowolne dzielenie się danymi </a:t>
          </a:r>
          <a:r>
            <a:rPr lang="pl-PL" sz="2000" b="0" u="none" kern="1200" dirty="0" smtClean="0">
              <a:solidFill>
                <a:srgbClr val="1A629D"/>
              </a:solidFill>
            </a:rPr>
            <a:t>bez żądania ani otrzymania za to wynagrodzenia* </a:t>
          </a:r>
          <a:r>
            <a:rPr lang="pl-PL" sz="2000" kern="1200" dirty="0" smtClean="0">
              <a:solidFill>
                <a:srgbClr val="1A629D"/>
              </a:solidFill>
            </a:rPr>
            <a:t>na podstawie: 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rgbClr val="1A629D"/>
              </a:solidFill>
            </a:rPr>
            <a:t> 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 dirty="0" smtClean="0">
            <a:solidFill>
              <a:srgbClr val="1A629D"/>
            </a:solidFill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 dirty="0" smtClean="0">
            <a:solidFill>
              <a:srgbClr val="1A629D"/>
            </a:solidFill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2000" kern="1200" dirty="0" smtClean="0">
              <a:solidFill>
                <a:srgbClr val="1A629D"/>
              </a:solidFill>
            </a:rPr>
            <a:t>*dozwolony jest zwrot kosztów poniesionych przez osoby, których dane 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2000" kern="1200" dirty="0" smtClean="0">
              <a:solidFill>
                <a:srgbClr val="1A629D"/>
              </a:solidFill>
            </a:rPr>
            <a:t>  dotyczą lub posiadaczy danych w związku z udostępnieniem ich danych do 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2000" kern="1200" dirty="0" smtClean="0">
              <a:solidFill>
                <a:srgbClr val="1A629D"/>
              </a:solidFill>
            </a:rPr>
            <a:t>  celów leżących w interesie ogólnym </a:t>
          </a:r>
        </a:p>
      </dsp:txBody>
      <dsp:txXfrm>
        <a:off x="2250160" y="0"/>
        <a:ext cx="8215703" cy="2629317"/>
      </dsp:txXfrm>
    </dsp:sp>
    <dsp:sp modelId="{C3EA8CC2-7AEA-4A59-9202-4F03E39D3167}">
      <dsp:nvSpPr>
        <dsp:cNvPr id="0" name=""/>
        <dsp:cNvSpPr/>
      </dsp:nvSpPr>
      <dsp:spPr>
        <a:xfrm>
          <a:off x="2093172" y="2762197"/>
          <a:ext cx="83726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381B0-0894-4A4E-A2D4-60DB8E6E6E97}">
      <dsp:nvSpPr>
        <dsp:cNvPr id="0" name=""/>
        <dsp:cNvSpPr/>
      </dsp:nvSpPr>
      <dsp:spPr>
        <a:xfrm>
          <a:off x="320743" y="1719"/>
          <a:ext cx="2959681" cy="17758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rgbClr val="1A629D"/>
              </a:solidFill>
            </a:rPr>
            <a:t>Rejestracja organizacji altruizmu danych</a:t>
          </a:r>
          <a:endParaRPr lang="pl-PL" sz="2000" b="1" kern="1200" dirty="0">
            <a:solidFill>
              <a:srgbClr val="1A629D"/>
            </a:solidFill>
          </a:endParaRPr>
        </a:p>
      </dsp:txBody>
      <dsp:txXfrm>
        <a:off x="320743" y="1719"/>
        <a:ext cx="2959681" cy="1775808"/>
      </dsp:txXfrm>
    </dsp:sp>
    <dsp:sp modelId="{3E529F0A-FCB6-4E09-A688-FD4F0003E1E5}">
      <dsp:nvSpPr>
        <dsp:cNvPr id="0" name=""/>
        <dsp:cNvSpPr/>
      </dsp:nvSpPr>
      <dsp:spPr>
        <a:xfrm>
          <a:off x="3576393" y="1719"/>
          <a:ext cx="2959681" cy="17758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rgbClr val="1A629D"/>
              </a:solidFill>
            </a:rPr>
            <a:t>Wymogi dotyczące przejrzystości i zabezpieczenia praw oraz interesów osób, których dane dotyczą i posiadaczy danych w odniesieniu do ich danych</a:t>
          </a:r>
        </a:p>
      </dsp:txBody>
      <dsp:txXfrm>
        <a:off x="3576393" y="1719"/>
        <a:ext cx="2959681" cy="1775808"/>
      </dsp:txXfrm>
    </dsp:sp>
    <dsp:sp modelId="{09202556-3AD3-4CAB-A162-6474F69D5CDF}">
      <dsp:nvSpPr>
        <dsp:cNvPr id="0" name=""/>
        <dsp:cNvSpPr/>
      </dsp:nvSpPr>
      <dsp:spPr>
        <a:xfrm>
          <a:off x="320743" y="2073496"/>
          <a:ext cx="2959681" cy="17758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rgbClr val="1A629D"/>
              </a:solidFill>
            </a:rPr>
            <a:t>Monitoring i nadzór </a:t>
          </a:r>
          <a:endParaRPr lang="pl-PL" sz="2000" b="1" kern="1200" dirty="0">
            <a:solidFill>
              <a:srgbClr val="1A629D"/>
            </a:solidFill>
          </a:endParaRPr>
        </a:p>
      </dsp:txBody>
      <dsp:txXfrm>
        <a:off x="320743" y="2073496"/>
        <a:ext cx="2959681" cy="1775808"/>
      </dsp:txXfrm>
    </dsp:sp>
    <dsp:sp modelId="{93C53CA2-50C9-462A-B4EE-E2E9CC514E81}">
      <dsp:nvSpPr>
        <dsp:cNvPr id="0" name=""/>
        <dsp:cNvSpPr/>
      </dsp:nvSpPr>
      <dsp:spPr>
        <a:xfrm>
          <a:off x="3576393" y="2073496"/>
          <a:ext cx="2959681" cy="17758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>
              <a:solidFill>
                <a:srgbClr val="1A629D"/>
              </a:solidFill>
            </a:rPr>
            <a:t>„</a:t>
          </a:r>
          <a:r>
            <a:rPr lang="pl-PL" sz="2000" b="1" kern="1200" dirty="0" smtClean="0">
              <a:solidFill>
                <a:srgbClr val="1A629D"/>
              </a:solidFill>
            </a:rPr>
            <a:t>Uznana w Unii organizacja altruizmu danych”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rgbClr val="1A629D"/>
              </a:solidFill>
            </a:rPr>
            <a:t>Wspólne logo</a:t>
          </a:r>
        </a:p>
      </dsp:txBody>
      <dsp:txXfrm>
        <a:off x="3576393" y="2073496"/>
        <a:ext cx="2959681" cy="177580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381B0-0894-4A4E-A2D4-60DB8E6E6E97}">
      <dsp:nvSpPr>
        <dsp:cNvPr id="0" name=""/>
        <dsp:cNvSpPr/>
      </dsp:nvSpPr>
      <dsp:spPr>
        <a:xfrm>
          <a:off x="1047" y="700029"/>
          <a:ext cx="4084942" cy="24509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b="1" kern="1200" dirty="0" smtClean="0">
              <a:solidFill>
                <a:srgbClr val="1A629D"/>
              </a:solidFill>
            </a:rPr>
            <a:t>Europejska </a:t>
          </a:r>
          <a:r>
            <a:rPr lang="pl-PL" sz="3400" b="1" kern="1200" smtClean="0">
              <a:solidFill>
                <a:srgbClr val="1A629D"/>
              </a:solidFill>
            </a:rPr>
            <a:t>Rada     do spraw Innowacyjności </a:t>
          </a:r>
          <a:r>
            <a:rPr lang="pl-PL" sz="3400" b="1" kern="1200" dirty="0" smtClean="0">
              <a:solidFill>
                <a:srgbClr val="1A629D"/>
              </a:solidFill>
            </a:rPr>
            <a:t>w zakresie danych</a:t>
          </a:r>
          <a:endParaRPr lang="pl-PL" sz="3400" b="1" kern="1200" dirty="0">
            <a:solidFill>
              <a:srgbClr val="1A629D"/>
            </a:solidFill>
          </a:endParaRPr>
        </a:p>
      </dsp:txBody>
      <dsp:txXfrm>
        <a:off x="1047" y="700029"/>
        <a:ext cx="4084942" cy="2450965"/>
      </dsp:txXfrm>
    </dsp:sp>
    <dsp:sp modelId="{3E529F0A-FCB6-4E09-A688-FD4F0003E1E5}">
      <dsp:nvSpPr>
        <dsp:cNvPr id="0" name=""/>
        <dsp:cNvSpPr/>
      </dsp:nvSpPr>
      <dsp:spPr>
        <a:xfrm>
          <a:off x="4494484" y="700029"/>
          <a:ext cx="4084942" cy="24509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b="1" kern="1200" dirty="0" smtClean="0">
              <a:solidFill>
                <a:srgbClr val="1A629D"/>
              </a:solidFill>
            </a:rPr>
            <a:t>Międzynarodowy</a:t>
          </a:r>
          <a:r>
            <a:rPr lang="pl-PL" sz="1800" b="1" kern="1200" dirty="0" smtClean="0">
              <a:solidFill>
                <a:srgbClr val="1A629D"/>
              </a:solidFill>
            </a:rPr>
            <a:t> </a:t>
          </a:r>
          <a:r>
            <a:rPr lang="pl-PL" sz="3400" b="1" kern="1200" dirty="0" smtClean="0">
              <a:solidFill>
                <a:srgbClr val="1A629D"/>
              </a:solidFill>
            </a:rPr>
            <a:t>transfer danych nieosobowych </a:t>
          </a:r>
        </a:p>
      </dsp:txBody>
      <dsp:txXfrm>
        <a:off x="4494484" y="700029"/>
        <a:ext cx="4084942" cy="245096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93E9EF-97F7-4E86-B8CD-861151110E00}">
      <dsp:nvSpPr>
        <dsp:cNvPr id="0" name=""/>
        <dsp:cNvSpPr/>
      </dsp:nvSpPr>
      <dsp:spPr>
        <a:xfrm>
          <a:off x="8562621" y="2019069"/>
          <a:ext cx="250225" cy="767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357"/>
              </a:lnTo>
              <a:lnTo>
                <a:pt x="250225" y="7673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9A5EC2-90FC-46AB-B381-34C31C1B53FD}">
      <dsp:nvSpPr>
        <dsp:cNvPr id="0" name=""/>
        <dsp:cNvSpPr/>
      </dsp:nvSpPr>
      <dsp:spPr>
        <a:xfrm>
          <a:off x="5182876" y="834084"/>
          <a:ext cx="4047012" cy="3509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742"/>
              </a:lnTo>
              <a:lnTo>
                <a:pt x="4047012" y="175742"/>
              </a:lnTo>
              <a:lnTo>
                <a:pt x="4047012" y="3509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FC98E2-65C8-4A54-BDC3-E9122F6E982A}">
      <dsp:nvSpPr>
        <dsp:cNvPr id="0" name=""/>
        <dsp:cNvSpPr/>
      </dsp:nvSpPr>
      <dsp:spPr>
        <a:xfrm>
          <a:off x="6544136" y="2019069"/>
          <a:ext cx="250225" cy="767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357"/>
              </a:lnTo>
              <a:lnTo>
                <a:pt x="250225" y="7673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4514FC-FA1E-4A80-9DFF-77048B58AA1F}">
      <dsp:nvSpPr>
        <dsp:cNvPr id="0" name=""/>
        <dsp:cNvSpPr/>
      </dsp:nvSpPr>
      <dsp:spPr>
        <a:xfrm>
          <a:off x="5182876" y="834084"/>
          <a:ext cx="2028527" cy="3509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742"/>
              </a:lnTo>
              <a:lnTo>
                <a:pt x="2028527" y="175742"/>
              </a:lnTo>
              <a:lnTo>
                <a:pt x="2028527" y="3509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5DAD1A-5251-4294-AF3D-57B11A395DA7}">
      <dsp:nvSpPr>
        <dsp:cNvPr id="0" name=""/>
        <dsp:cNvSpPr/>
      </dsp:nvSpPr>
      <dsp:spPr>
        <a:xfrm>
          <a:off x="4525651" y="2019069"/>
          <a:ext cx="250225" cy="767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357"/>
              </a:lnTo>
              <a:lnTo>
                <a:pt x="250225" y="7673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838F3-183B-45B0-B778-D8ADF1979DA4}">
      <dsp:nvSpPr>
        <dsp:cNvPr id="0" name=""/>
        <dsp:cNvSpPr/>
      </dsp:nvSpPr>
      <dsp:spPr>
        <a:xfrm>
          <a:off x="5137156" y="834084"/>
          <a:ext cx="91440" cy="3509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5742"/>
              </a:lnTo>
              <a:lnTo>
                <a:pt x="55762" y="175742"/>
              </a:lnTo>
              <a:lnTo>
                <a:pt x="55762" y="3509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AF9E22-5188-4A9F-801F-99419100312D}">
      <dsp:nvSpPr>
        <dsp:cNvPr id="0" name=""/>
        <dsp:cNvSpPr/>
      </dsp:nvSpPr>
      <dsp:spPr>
        <a:xfrm>
          <a:off x="2507166" y="2019069"/>
          <a:ext cx="250225" cy="767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357"/>
              </a:lnTo>
              <a:lnTo>
                <a:pt x="250225" y="7673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F03B0D-DD7B-4624-A12C-439E104CACD8}">
      <dsp:nvSpPr>
        <dsp:cNvPr id="0" name=""/>
        <dsp:cNvSpPr/>
      </dsp:nvSpPr>
      <dsp:spPr>
        <a:xfrm>
          <a:off x="3174434" y="834084"/>
          <a:ext cx="2008442" cy="350900"/>
        </a:xfrm>
        <a:custGeom>
          <a:avLst/>
          <a:gdLst/>
          <a:ahLst/>
          <a:cxnLst/>
          <a:rect l="0" t="0" r="0" b="0"/>
          <a:pathLst>
            <a:path>
              <a:moveTo>
                <a:pt x="2008442" y="0"/>
              </a:moveTo>
              <a:lnTo>
                <a:pt x="2008442" y="175742"/>
              </a:lnTo>
              <a:lnTo>
                <a:pt x="0" y="175742"/>
              </a:lnTo>
              <a:lnTo>
                <a:pt x="0" y="3509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586319-71A1-4A46-B77F-433ED431DDC5}">
      <dsp:nvSpPr>
        <dsp:cNvPr id="0" name=""/>
        <dsp:cNvSpPr/>
      </dsp:nvSpPr>
      <dsp:spPr>
        <a:xfrm>
          <a:off x="488681" y="2019069"/>
          <a:ext cx="250225" cy="19517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1758"/>
              </a:lnTo>
              <a:lnTo>
                <a:pt x="250225" y="19517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99278C-A64A-40B3-9524-1632B0D6FA4C}">
      <dsp:nvSpPr>
        <dsp:cNvPr id="0" name=""/>
        <dsp:cNvSpPr/>
      </dsp:nvSpPr>
      <dsp:spPr>
        <a:xfrm>
          <a:off x="488681" y="2019069"/>
          <a:ext cx="250225" cy="767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357"/>
              </a:lnTo>
              <a:lnTo>
                <a:pt x="250225" y="7673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6D73D0-FC04-4C0B-A9B7-D9AB374A5EDD}">
      <dsp:nvSpPr>
        <dsp:cNvPr id="0" name=""/>
        <dsp:cNvSpPr/>
      </dsp:nvSpPr>
      <dsp:spPr>
        <a:xfrm>
          <a:off x="1155949" y="834084"/>
          <a:ext cx="4026927" cy="350900"/>
        </a:xfrm>
        <a:custGeom>
          <a:avLst/>
          <a:gdLst/>
          <a:ahLst/>
          <a:cxnLst/>
          <a:rect l="0" t="0" r="0" b="0"/>
          <a:pathLst>
            <a:path>
              <a:moveTo>
                <a:pt x="4026927" y="0"/>
              </a:moveTo>
              <a:lnTo>
                <a:pt x="4026927" y="175742"/>
              </a:lnTo>
              <a:lnTo>
                <a:pt x="0" y="175742"/>
              </a:lnTo>
              <a:lnTo>
                <a:pt x="0" y="3509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BB18B-68FA-4513-BDB8-7A03C2DC7667}">
      <dsp:nvSpPr>
        <dsp:cNvPr id="0" name=""/>
        <dsp:cNvSpPr/>
      </dsp:nvSpPr>
      <dsp:spPr>
        <a:xfrm>
          <a:off x="2712167" y="0"/>
          <a:ext cx="4941418" cy="8340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0" kern="1200" dirty="0" smtClean="0">
              <a:solidFill>
                <a:srgbClr val="1A629D"/>
              </a:solidFill>
              <a:latin typeface="+mn-lt"/>
            </a:rPr>
            <a:t>Otoczenie instytucjonalne</a:t>
          </a:r>
          <a:endParaRPr lang="pl-PL" sz="1500" b="0" kern="1200" dirty="0">
            <a:solidFill>
              <a:srgbClr val="1A629D"/>
            </a:solidFill>
          </a:endParaRPr>
        </a:p>
      </dsp:txBody>
      <dsp:txXfrm>
        <a:off x="2712167" y="0"/>
        <a:ext cx="4941418" cy="834084"/>
      </dsp:txXfrm>
    </dsp:sp>
    <dsp:sp modelId="{3B63413A-60A8-4A60-AE6A-E86692C64EB8}">
      <dsp:nvSpPr>
        <dsp:cNvPr id="0" name=""/>
        <dsp:cNvSpPr/>
      </dsp:nvSpPr>
      <dsp:spPr>
        <a:xfrm>
          <a:off x="321864" y="1184984"/>
          <a:ext cx="1668169" cy="8340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dirty="0" smtClean="0">
              <a:solidFill>
                <a:srgbClr val="1A629D"/>
              </a:solidFill>
            </a:rPr>
            <a:t>Właściwy podmiot</a:t>
          </a:r>
          <a:endParaRPr lang="pl-PL" sz="1400" b="0" kern="1200" dirty="0">
            <a:solidFill>
              <a:srgbClr val="1A629D"/>
            </a:solidFill>
          </a:endParaRPr>
        </a:p>
      </dsp:txBody>
      <dsp:txXfrm>
        <a:off x="321864" y="1184984"/>
        <a:ext cx="1668169" cy="834084"/>
      </dsp:txXfrm>
    </dsp:sp>
    <dsp:sp modelId="{69A7F0F9-DF19-4F0F-AEA9-58DB4029AF31}">
      <dsp:nvSpPr>
        <dsp:cNvPr id="0" name=""/>
        <dsp:cNvSpPr/>
      </dsp:nvSpPr>
      <dsp:spPr>
        <a:xfrm>
          <a:off x="738906" y="2369385"/>
          <a:ext cx="1668169" cy="8340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NASK (?) </a:t>
          </a:r>
        </a:p>
      </dsp:txBody>
      <dsp:txXfrm>
        <a:off x="738906" y="2369385"/>
        <a:ext cx="1668169" cy="834084"/>
      </dsp:txXfrm>
    </dsp:sp>
    <dsp:sp modelId="{769C2ADE-F155-47BD-A482-44E8CF2460D1}">
      <dsp:nvSpPr>
        <dsp:cNvPr id="0" name=""/>
        <dsp:cNvSpPr/>
      </dsp:nvSpPr>
      <dsp:spPr>
        <a:xfrm>
          <a:off x="738906" y="3553785"/>
          <a:ext cx="1668169" cy="8340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GUS (?)</a:t>
          </a:r>
          <a:endParaRPr lang="pl-PL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738906" y="3553785"/>
        <a:ext cx="1668169" cy="834084"/>
      </dsp:txXfrm>
    </dsp:sp>
    <dsp:sp modelId="{4B4C5680-D59A-4223-BC4E-849D1DB89338}">
      <dsp:nvSpPr>
        <dsp:cNvPr id="0" name=""/>
        <dsp:cNvSpPr/>
      </dsp:nvSpPr>
      <dsp:spPr>
        <a:xfrm>
          <a:off x="2340349" y="1184984"/>
          <a:ext cx="1668169" cy="8340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solidFill>
                <a:srgbClr val="1A629D"/>
              </a:solidFill>
            </a:rPr>
            <a:t>Pojedynczy punkt informacyjny</a:t>
          </a:r>
          <a:endParaRPr lang="pl-PL" sz="1400" kern="1200" dirty="0">
            <a:solidFill>
              <a:srgbClr val="1A629D"/>
            </a:solidFill>
          </a:endParaRPr>
        </a:p>
      </dsp:txBody>
      <dsp:txXfrm>
        <a:off x="2340349" y="1184984"/>
        <a:ext cx="1668169" cy="834084"/>
      </dsp:txXfrm>
    </dsp:sp>
    <dsp:sp modelId="{BC8368D3-7570-435F-99FD-B79A0FB84671}">
      <dsp:nvSpPr>
        <dsp:cNvPr id="0" name=""/>
        <dsp:cNvSpPr/>
      </dsp:nvSpPr>
      <dsp:spPr>
        <a:xfrm>
          <a:off x="2757391" y="2369385"/>
          <a:ext cx="1668169" cy="8340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i="0" kern="1200" dirty="0" smtClean="0">
              <a:solidFill>
                <a:srgbClr val="1A629D"/>
              </a:solidFill>
            </a:rPr>
            <a:t>Portal </a:t>
          </a:r>
          <a:r>
            <a:rPr lang="pl-PL" sz="1400" kern="1200" dirty="0" smtClean="0">
              <a:solidFill>
                <a:srgbClr val="1A629D"/>
              </a:solidFill>
            </a:rPr>
            <a:t>dane.gov.pl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solidFill>
                <a:srgbClr val="1A629D"/>
              </a:solidFill>
            </a:rPr>
            <a:t>Minister Cyfryzacji</a:t>
          </a:r>
        </a:p>
      </dsp:txBody>
      <dsp:txXfrm>
        <a:off x="2757391" y="2369385"/>
        <a:ext cx="1668169" cy="834084"/>
      </dsp:txXfrm>
    </dsp:sp>
    <dsp:sp modelId="{C41EA1FE-64EE-4C0C-9E6E-8F0FF8FE79D9}">
      <dsp:nvSpPr>
        <dsp:cNvPr id="0" name=""/>
        <dsp:cNvSpPr/>
      </dsp:nvSpPr>
      <dsp:spPr>
        <a:xfrm>
          <a:off x="4358834" y="1184984"/>
          <a:ext cx="1668169" cy="8340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solidFill>
                <a:srgbClr val="1A629D"/>
              </a:solidFill>
            </a:rPr>
            <a:t>Organ odwoławczy</a:t>
          </a:r>
          <a:endParaRPr lang="pl-PL" sz="1400" kern="1200" dirty="0">
            <a:solidFill>
              <a:srgbClr val="1A629D"/>
            </a:solidFill>
          </a:endParaRPr>
        </a:p>
      </dsp:txBody>
      <dsp:txXfrm>
        <a:off x="4358834" y="1184984"/>
        <a:ext cx="1668169" cy="834084"/>
      </dsp:txXfrm>
    </dsp:sp>
    <dsp:sp modelId="{1B155C25-FE15-4EF6-833F-42A0A15D77CA}">
      <dsp:nvSpPr>
        <dsp:cNvPr id="0" name=""/>
        <dsp:cNvSpPr/>
      </dsp:nvSpPr>
      <dsp:spPr>
        <a:xfrm>
          <a:off x="4775876" y="2369385"/>
          <a:ext cx="1668169" cy="8340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solidFill>
                <a:srgbClr val="1A629D"/>
              </a:solidFill>
            </a:rPr>
            <a:t>Minister Cyfryzacji</a:t>
          </a:r>
          <a:endParaRPr lang="pl-PL" sz="1400" kern="1200" dirty="0">
            <a:solidFill>
              <a:srgbClr val="1A629D"/>
            </a:solidFill>
          </a:endParaRPr>
        </a:p>
      </dsp:txBody>
      <dsp:txXfrm>
        <a:off x="4775876" y="2369385"/>
        <a:ext cx="1668169" cy="834084"/>
      </dsp:txXfrm>
    </dsp:sp>
    <dsp:sp modelId="{14B576CC-580C-47B8-ACA3-E2BC0C6F7E1C}">
      <dsp:nvSpPr>
        <dsp:cNvPr id="0" name=""/>
        <dsp:cNvSpPr/>
      </dsp:nvSpPr>
      <dsp:spPr>
        <a:xfrm>
          <a:off x="6377319" y="1184984"/>
          <a:ext cx="1668169" cy="8340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solidFill>
                <a:srgbClr val="1A629D"/>
              </a:solidFill>
            </a:rPr>
            <a:t>Organ właściwy do spraw usług pośrednictwa danych</a:t>
          </a:r>
          <a:endParaRPr lang="pl-PL" sz="1400" kern="1200" dirty="0">
            <a:solidFill>
              <a:srgbClr val="1A629D"/>
            </a:solidFill>
          </a:endParaRPr>
        </a:p>
      </dsp:txBody>
      <dsp:txXfrm>
        <a:off x="6377319" y="1184984"/>
        <a:ext cx="1668169" cy="834084"/>
      </dsp:txXfrm>
    </dsp:sp>
    <dsp:sp modelId="{B73AC7E4-7178-4777-B6AA-795D9DCBC3D5}">
      <dsp:nvSpPr>
        <dsp:cNvPr id="0" name=""/>
        <dsp:cNvSpPr/>
      </dsp:nvSpPr>
      <dsp:spPr>
        <a:xfrm>
          <a:off x="6794362" y="2369385"/>
          <a:ext cx="1668169" cy="8340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UOKiK (?)</a:t>
          </a:r>
        </a:p>
      </dsp:txBody>
      <dsp:txXfrm>
        <a:off x="6794362" y="2369385"/>
        <a:ext cx="1668169" cy="834084"/>
      </dsp:txXfrm>
    </dsp:sp>
    <dsp:sp modelId="{E41A68E3-43C0-4D7B-B833-F7D57DCD0A1B}">
      <dsp:nvSpPr>
        <dsp:cNvPr id="0" name=""/>
        <dsp:cNvSpPr/>
      </dsp:nvSpPr>
      <dsp:spPr>
        <a:xfrm>
          <a:off x="8395804" y="1184984"/>
          <a:ext cx="1668169" cy="8340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solidFill>
                <a:srgbClr val="1A629D"/>
              </a:solidFill>
            </a:rPr>
            <a:t>Organ właściwy do spraw rejestracji organizacji altruizmu danych</a:t>
          </a:r>
          <a:endParaRPr lang="pl-PL" sz="1400" kern="1200" dirty="0">
            <a:solidFill>
              <a:srgbClr val="1A629D"/>
            </a:solidFill>
          </a:endParaRPr>
        </a:p>
      </dsp:txBody>
      <dsp:txXfrm>
        <a:off x="8395804" y="1184984"/>
        <a:ext cx="1668169" cy="834084"/>
      </dsp:txXfrm>
    </dsp:sp>
    <dsp:sp modelId="{E88FFA6A-3D0F-46AD-972B-E6827B7AE4CF}">
      <dsp:nvSpPr>
        <dsp:cNvPr id="0" name=""/>
        <dsp:cNvSpPr/>
      </dsp:nvSpPr>
      <dsp:spPr>
        <a:xfrm>
          <a:off x="8812847" y="2369385"/>
          <a:ext cx="1668169" cy="8340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UOKiK (?)</a:t>
          </a:r>
          <a:endParaRPr lang="en-US" sz="1400" kern="1200" dirty="0" smtClean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8812847" y="2369385"/>
        <a:ext cx="1668169" cy="8340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326C15-57EC-4BDF-ACB6-E3A6B012F904}">
      <dsp:nvSpPr>
        <dsp:cNvPr id="0" name=""/>
        <dsp:cNvSpPr/>
      </dsp:nvSpPr>
      <dsp:spPr>
        <a:xfrm>
          <a:off x="8162" y="509965"/>
          <a:ext cx="2439615" cy="14637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rgbClr val="1A629D"/>
              </a:solidFill>
              <a:latin typeface="Calibri" panose="020F0502020204030204"/>
            </a:rPr>
            <a:t>25 listopada 2020 r.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rgbClr val="1A629D"/>
              </a:solidFill>
              <a:latin typeface="Calibri" panose="020F0502020204030204"/>
            </a:rPr>
            <a:t>Wniosek KE</a:t>
          </a:r>
          <a:endParaRPr lang="pl-PL" sz="2000" kern="1200" dirty="0">
            <a:solidFill>
              <a:srgbClr val="1A629D"/>
            </a:solidFill>
          </a:endParaRPr>
        </a:p>
      </dsp:txBody>
      <dsp:txXfrm>
        <a:off x="51034" y="552837"/>
        <a:ext cx="2353871" cy="1378025"/>
      </dsp:txXfrm>
    </dsp:sp>
    <dsp:sp modelId="{C97BD76D-E157-4D98-8C2C-6FF959E2794B}">
      <dsp:nvSpPr>
        <dsp:cNvPr id="0" name=""/>
        <dsp:cNvSpPr/>
      </dsp:nvSpPr>
      <dsp:spPr>
        <a:xfrm>
          <a:off x="2691739" y="939338"/>
          <a:ext cx="517198" cy="6050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600" kern="1200"/>
        </a:p>
      </dsp:txBody>
      <dsp:txXfrm>
        <a:off x="2691739" y="1060343"/>
        <a:ext cx="362039" cy="363014"/>
      </dsp:txXfrm>
    </dsp:sp>
    <dsp:sp modelId="{59FC7051-130A-4796-B063-99730688F36F}">
      <dsp:nvSpPr>
        <dsp:cNvPr id="0" name=""/>
        <dsp:cNvSpPr/>
      </dsp:nvSpPr>
      <dsp:spPr>
        <a:xfrm>
          <a:off x="3423623" y="509965"/>
          <a:ext cx="2439615" cy="14637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rgbClr val="1A629D"/>
              </a:solidFill>
              <a:latin typeface="Calibri" panose="020F0502020204030204"/>
            </a:rPr>
            <a:t>23 czerwca 2022 r.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rgbClr val="1A629D"/>
              </a:solidFill>
              <a:latin typeface="Calibri" panose="020F0502020204030204"/>
            </a:rPr>
            <a:t>Wejście w życie</a:t>
          </a:r>
          <a:endParaRPr lang="pl-PL" sz="2000" kern="1200" dirty="0">
            <a:solidFill>
              <a:srgbClr val="1A629D"/>
            </a:solidFill>
          </a:endParaRPr>
        </a:p>
      </dsp:txBody>
      <dsp:txXfrm>
        <a:off x="3466495" y="552837"/>
        <a:ext cx="2353871" cy="1378025"/>
      </dsp:txXfrm>
    </dsp:sp>
    <dsp:sp modelId="{BFA2AFC1-1108-4238-9A65-A4456FB8A85C}">
      <dsp:nvSpPr>
        <dsp:cNvPr id="0" name=""/>
        <dsp:cNvSpPr/>
      </dsp:nvSpPr>
      <dsp:spPr>
        <a:xfrm>
          <a:off x="6107200" y="939338"/>
          <a:ext cx="517198" cy="6050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600" kern="1200"/>
        </a:p>
      </dsp:txBody>
      <dsp:txXfrm>
        <a:off x="6107200" y="1060343"/>
        <a:ext cx="362039" cy="363014"/>
      </dsp:txXfrm>
    </dsp:sp>
    <dsp:sp modelId="{94444510-7C31-40D3-A20A-C7AD0E75397C}">
      <dsp:nvSpPr>
        <dsp:cNvPr id="0" name=""/>
        <dsp:cNvSpPr/>
      </dsp:nvSpPr>
      <dsp:spPr>
        <a:xfrm>
          <a:off x="6839085" y="509965"/>
          <a:ext cx="2439615" cy="14637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rgbClr val="1A629D"/>
              </a:solidFill>
              <a:latin typeface="Calibri" panose="020F0502020204030204"/>
            </a:rPr>
            <a:t>24 września 2023 r.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rgbClr val="1A629D"/>
              </a:solidFill>
              <a:latin typeface="Calibri" panose="020F0502020204030204"/>
            </a:rPr>
            <a:t>Stosowanie</a:t>
          </a:r>
          <a:endParaRPr lang="pl-PL" sz="2000" kern="1200" dirty="0">
            <a:solidFill>
              <a:srgbClr val="1A629D"/>
            </a:solidFill>
          </a:endParaRPr>
        </a:p>
      </dsp:txBody>
      <dsp:txXfrm>
        <a:off x="6881957" y="552837"/>
        <a:ext cx="2353871" cy="13780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928F54-B387-4936-B5C6-511D8AE5B7BE}">
      <dsp:nvSpPr>
        <dsp:cNvPr id="0" name=""/>
        <dsp:cNvSpPr/>
      </dsp:nvSpPr>
      <dsp:spPr>
        <a:xfrm>
          <a:off x="0" y="0"/>
          <a:ext cx="890012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58B45F-B067-4537-B0CF-839464C17F7A}">
      <dsp:nvSpPr>
        <dsp:cNvPr id="0" name=""/>
        <dsp:cNvSpPr/>
      </dsp:nvSpPr>
      <dsp:spPr>
        <a:xfrm>
          <a:off x="0" y="0"/>
          <a:ext cx="1780024" cy="38259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6500" b="1" kern="1200" dirty="0">
            <a:solidFill>
              <a:srgbClr val="1A629D"/>
            </a:solidFill>
          </a:endParaRPr>
        </a:p>
      </dsp:txBody>
      <dsp:txXfrm>
        <a:off x="0" y="0"/>
        <a:ext cx="1780024" cy="3825947"/>
      </dsp:txXfrm>
    </dsp:sp>
    <dsp:sp modelId="{7B0E4712-2CB1-4FCC-AA4B-15187E631744}">
      <dsp:nvSpPr>
        <dsp:cNvPr id="0" name=""/>
        <dsp:cNvSpPr/>
      </dsp:nvSpPr>
      <dsp:spPr>
        <a:xfrm>
          <a:off x="1913526" y="44975"/>
          <a:ext cx="6986595" cy="899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rgbClr val="1A629D"/>
              </a:solidFill>
              <a:latin typeface="+mn-lt"/>
            </a:rPr>
            <a:t>Punkt wyjścia – Europejska strategia w zakresie danych</a:t>
          </a:r>
          <a:endParaRPr lang="pl-PL" sz="2400" kern="1200" dirty="0">
            <a:solidFill>
              <a:srgbClr val="1A629D"/>
            </a:solidFill>
          </a:endParaRPr>
        </a:p>
      </dsp:txBody>
      <dsp:txXfrm>
        <a:off x="1913526" y="44975"/>
        <a:ext cx="6986595" cy="899508"/>
      </dsp:txXfrm>
    </dsp:sp>
    <dsp:sp modelId="{E5617B5A-A17A-4974-91FB-3F86A3D76789}">
      <dsp:nvSpPr>
        <dsp:cNvPr id="0" name=""/>
        <dsp:cNvSpPr/>
      </dsp:nvSpPr>
      <dsp:spPr>
        <a:xfrm>
          <a:off x="1780024" y="944483"/>
          <a:ext cx="71200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7A9C29-C7B8-4278-BBC8-0C6EB9FDA343}">
      <dsp:nvSpPr>
        <dsp:cNvPr id="0" name=""/>
        <dsp:cNvSpPr/>
      </dsp:nvSpPr>
      <dsp:spPr>
        <a:xfrm>
          <a:off x="1913526" y="989459"/>
          <a:ext cx="6986595" cy="899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rgbClr val="1A629D"/>
              </a:solidFill>
              <a:latin typeface="+mn-lt"/>
            </a:rPr>
            <a:t>DGA wiąże w całości i jest bezpośrednio stosowane we wszystkich Państwach Członkowskich</a:t>
          </a:r>
          <a:endParaRPr lang="pl-PL" sz="1100" kern="1200" dirty="0"/>
        </a:p>
      </dsp:txBody>
      <dsp:txXfrm>
        <a:off x="1913526" y="989459"/>
        <a:ext cx="6986595" cy="899508"/>
      </dsp:txXfrm>
    </dsp:sp>
    <dsp:sp modelId="{5D382ACC-2317-4E24-9DE1-78D0FB02C8AE}">
      <dsp:nvSpPr>
        <dsp:cNvPr id="0" name=""/>
        <dsp:cNvSpPr/>
      </dsp:nvSpPr>
      <dsp:spPr>
        <a:xfrm>
          <a:off x="1780024" y="1888967"/>
          <a:ext cx="71200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ABEAF8-964E-407F-B99E-0C5F7CF9A8F3}">
      <dsp:nvSpPr>
        <dsp:cNvPr id="0" name=""/>
        <dsp:cNvSpPr/>
      </dsp:nvSpPr>
      <dsp:spPr>
        <a:xfrm>
          <a:off x="1913526" y="1933943"/>
          <a:ext cx="6986595" cy="899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rgbClr val="1A629D"/>
              </a:solidFill>
            </a:rPr>
            <a:t>Państwa Członkowskie organizują otoczenie instytucjonalne</a:t>
          </a:r>
          <a:endParaRPr lang="pl-PL" sz="2400" kern="1200" dirty="0">
            <a:solidFill>
              <a:srgbClr val="1A629D"/>
            </a:solidFill>
          </a:endParaRPr>
        </a:p>
      </dsp:txBody>
      <dsp:txXfrm>
        <a:off x="1913526" y="1933943"/>
        <a:ext cx="6986595" cy="899508"/>
      </dsp:txXfrm>
    </dsp:sp>
    <dsp:sp modelId="{3D9CF3AE-AB9D-4F01-B6A5-FC42D8E64E0D}">
      <dsp:nvSpPr>
        <dsp:cNvPr id="0" name=""/>
        <dsp:cNvSpPr/>
      </dsp:nvSpPr>
      <dsp:spPr>
        <a:xfrm>
          <a:off x="1780024" y="2833451"/>
          <a:ext cx="71200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BFF32-E7C7-4FD5-80F9-2BCAE1FF0CE3}">
      <dsp:nvSpPr>
        <dsp:cNvPr id="0" name=""/>
        <dsp:cNvSpPr/>
      </dsp:nvSpPr>
      <dsp:spPr>
        <a:xfrm>
          <a:off x="1913526" y="2878427"/>
          <a:ext cx="6986595" cy="899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rgbClr val="1A629D"/>
              </a:solidFill>
              <a:latin typeface="+mn-lt"/>
            </a:rPr>
            <a:t>W Polsce – niezbędna ustawa zapewniająca stosowanie DGA w prawie krajowym</a:t>
          </a:r>
          <a:endParaRPr lang="pl-PL" sz="2400" kern="1200" dirty="0">
            <a:solidFill>
              <a:srgbClr val="1A629D"/>
            </a:solidFill>
          </a:endParaRPr>
        </a:p>
      </dsp:txBody>
      <dsp:txXfrm>
        <a:off x="1913526" y="2878427"/>
        <a:ext cx="6986595" cy="899508"/>
      </dsp:txXfrm>
    </dsp:sp>
    <dsp:sp modelId="{962C15C0-0007-4266-8BF1-2C6D7131FF99}">
      <dsp:nvSpPr>
        <dsp:cNvPr id="0" name=""/>
        <dsp:cNvSpPr/>
      </dsp:nvSpPr>
      <dsp:spPr>
        <a:xfrm>
          <a:off x="1780024" y="3777935"/>
          <a:ext cx="71200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BE466B-63EA-45A6-970F-9D83C5A181E4}">
      <dsp:nvSpPr>
        <dsp:cNvPr id="0" name=""/>
        <dsp:cNvSpPr/>
      </dsp:nvSpPr>
      <dsp:spPr>
        <a:xfrm>
          <a:off x="3710400" y="2333795"/>
          <a:ext cx="1729979" cy="17299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b="1" kern="1200" dirty="0" smtClean="0">
              <a:solidFill>
                <a:srgbClr val="1A629D"/>
              </a:solidFill>
            </a:rPr>
            <a:t>DGA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rgbClr val="1A629D"/>
              </a:solidFill>
            </a:rPr>
            <a:t>Główne obszary regulacji</a:t>
          </a:r>
          <a:endParaRPr lang="pl-PL" sz="1400" b="1" kern="1200" dirty="0">
            <a:solidFill>
              <a:srgbClr val="1A629D"/>
            </a:solidFill>
          </a:endParaRPr>
        </a:p>
      </dsp:txBody>
      <dsp:txXfrm>
        <a:off x="3963750" y="2587145"/>
        <a:ext cx="1223279" cy="1223279"/>
      </dsp:txXfrm>
    </dsp:sp>
    <dsp:sp modelId="{F3F91F8C-B7E8-426B-824A-4135E2708629}">
      <dsp:nvSpPr>
        <dsp:cNvPr id="0" name=""/>
        <dsp:cNvSpPr/>
      </dsp:nvSpPr>
      <dsp:spPr>
        <a:xfrm rot="10800000">
          <a:off x="2034222" y="2952262"/>
          <a:ext cx="1583988" cy="49304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C717DB-6580-4CAE-9716-D100CBE52226}">
      <dsp:nvSpPr>
        <dsp:cNvPr id="0" name=""/>
        <dsp:cNvSpPr/>
      </dsp:nvSpPr>
      <dsp:spPr>
        <a:xfrm>
          <a:off x="1212481" y="2541392"/>
          <a:ext cx="1643480" cy="131478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rgbClr val="1A629D"/>
              </a:solidFill>
            </a:rPr>
            <a:t>Ponowne wykorzystywanie niektórych kategorii chronionych danych</a:t>
          </a:r>
          <a:endParaRPr lang="pl-PL" sz="1600" b="1" kern="1200" dirty="0">
            <a:solidFill>
              <a:srgbClr val="1A629D"/>
            </a:solidFill>
          </a:endParaRPr>
        </a:p>
      </dsp:txBody>
      <dsp:txXfrm>
        <a:off x="1250990" y="2579901"/>
        <a:ext cx="1566462" cy="1237766"/>
      </dsp:txXfrm>
    </dsp:sp>
    <dsp:sp modelId="{78B96857-916B-4F06-A43A-A0255BEFD185}">
      <dsp:nvSpPr>
        <dsp:cNvPr id="0" name=""/>
        <dsp:cNvSpPr/>
      </dsp:nvSpPr>
      <dsp:spPr>
        <a:xfrm rot="13500000">
          <a:off x="2546543" y="1715410"/>
          <a:ext cx="1583988" cy="49304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06F640-7353-4EEC-A6D4-FC3755552EFC}">
      <dsp:nvSpPr>
        <dsp:cNvPr id="0" name=""/>
        <dsp:cNvSpPr/>
      </dsp:nvSpPr>
      <dsp:spPr>
        <a:xfrm>
          <a:off x="1956772" y="744515"/>
          <a:ext cx="1643480" cy="131478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rgbClr val="1A629D"/>
              </a:solidFill>
            </a:rPr>
            <a:t>Usługi pośrednictwa danych</a:t>
          </a:r>
          <a:endParaRPr lang="pl-PL" sz="1600" kern="1200" dirty="0"/>
        </a:p>
      </dsp:txBody>
      <dsp:txXfrm>
        <a:off x="1995281" y="783024"/>
        <a:ext cx="1566462" cy="1237766"/>
      </dsp:txXfrm>
    </dsp:sp>
    <dsp:sp modelId="{59A22A43-5F8B-48D0-807D-6C57783B8999}">
      <dsp:nvSpPr>
        <dsp:cNvPr id="0" name=""/>
        <dsp:cNvSpPr/>
      </dsp:nvSpPr>
      <dsp:spPr>
        <a:xfrm rot="16200000">
          <a:off x="3783395" y="1203089"/>
          <a:ext cx="1583988" cy="49304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760BA4-72E8-4041-B37B-44240B2D56C6}">
      <dsp:nvSpPr>
        <dsp:cNvPr id="0" name=""/>
        <dsp:cNvSpPr/>
      </dsp:nvSpPr>
      <dsp:spPr>
        <a:xfrm>
          <a:off x="3753649" y="224"/>
          <a:ext cx="1643480" cy="131478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rgbClr val="1A629D"/>
              </a:solidFill>
            </a:rPr>
            <a:t>Altruizm danych</a:t>
          </a:r>
          <a:endParaRPr lang="pl-PL" sz="1600" b="1" kern="1200" dirty="0">
            <a:solidFill>
              <a:srgbClr val="1A629D"/>
            </a:solidFill>
          </a:endParaRPr>
        </a:p>
      </dsp:txBody>
      <dsp:txXfrm>
        <a:off x="3792158" y="38733"/>
        <a:ext cx="1566462" cy="1237766"/>
      </dsp:txXfrm>
    </dsp:sp>
    <dsp:sp modelId="{900EAC1C-208B-457E-ABF0-77D896C9C354}">
      <dsp:nvSpPr>
        <dsp:cNvPr id="0" name=""/>
        <dsp:cNvSpPr/>
      </dsp:nvSpPr>
      <dsp:spPr>
        <a:xfrm rot="18900000">
          <a:off x="5020248" y="1715410"/>
          <a:ext cx="1583988" cy="49304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8AFB4C-FAF8-43ED-9837-DD40097A9B40}">
      <dsp:nvSpPr>
        <dsp:cNvPr id="0" name=""/>
        <dsp:cNvSpPr/>
      </dsp:nvSpPr>
      <dsp:spPr>
        <a:xfrm>
          <a:off x="5550526" y="744515"/>
          <a:ext cx="1643480" cy="131478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rgbClr val="1A629D"/>
              </a:solidFill>
            </a:rPr>
            <a:t>Europejska Rada ds. Innowacyjności w zakresie Danych</a:t>
          </a:r>
          <a:endParaRPr lang="pl-PL" sz="1600" b="1" kern="1200" dirty="0">
            <a:solidFill>
              <a:srgbClr val="1A629D"/>
            </a:solidFill>
          </a:endParaRPr>
        </a:p>
      </dsp:txBody>
      <dsp:txXfrm>
        <a:off x="5589035" y="783024"/>
        <a:ext cx="1566462" cy="1237766"/>
      </dsp:txXfrm>
    </dsp:sp>
    <dsp:sp modelId="{97DE8036-CB97-4E0A-93C1-767AC6E43370}">
      <dsp:nvSpPr>
        <dsp:cNvPr id="0" name=""/>
        <dsp:cNvSpPr/>
      </dsp:nvSpPr>
      <dsp:spPr>
        <a:xfrm>
          <a:off x="5532569" y="2952262"/>
          <a:ext cx="1583988" cy="49304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823425-19BC-498A-BE1A-6EBFE9CF42FB}">
      <dsp:nvSpPr>
        <dsp:cNvPr id="0" name=""/>
        <dsp:cNvSpPr/>
      </dsp:nvSpPr>
      <dsp:spPr>
        <a:xfrm>
          <a:off x="6294817" y="2541392"/>
          <a:ext cx="1643480" cy="131478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rgbClr val="1A629D"/>
              </a:solidFill>
            </a:rPr>
            <a:t>Międzynarodowy transfer danych nieosobowych </a:t>
          </a:r>
          <a:endParaRPr lang="pl-PL" sz="1600" b="1" kern="1200" dirty="0">
            <a:solidFill>
              <a:srgbClr val="1A629D"/>
            </a:solidFill>
          </a:endParaRPr>
        </a:p>
      </dsp:txBody>
      <dsp:txXfrm>
        <a:off x="6333326" y="2579901"/>
        <a:ext cx="1566462" cy="12377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389362-11BD-462B-ADDF-624B446C6355}">
      <dsp:nvSpPr>
        <dsp:cNvPr id="0" name=""/>
        <dsp:cNvSpPr/>
      </dsp:nvSpPr>
      <dsp:spPr>
        <a:xfrm>
          <a:off x="0" y="0"/>
          <a:ext cx="8520107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B8FBBE-2A5F-4FD1-8F29-425C1DD6CD33}">
      <dsp:nvSpPr>
        <dsp:cNvPr id="0" name=""/>
        <dsp:cNvSpPr/>
      </dsp:nvSpPr>
      <dsp:spPr>
        <a:xfrm>
          <a:off x="0" y="0"/>
          <a:ext cx="1704021" cy="19346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b="1" kern="1200" dirty="0" smtClean="0">
              <a:solidFill>
                <a:srgbClr val="1A629D"/>
              </a:solidFill>
            </a:rPr>
            <a:t>definicja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 dirty="0"/>
        </a:p>
      </dsp:txBody>
      <dsp:txXfrm>
        <a:off x="0" y="0"/>
        <a:ext cx="1704021" cy="1934607"/>
      </dsp:txXfrm>
    </dsp:sp>
    <dsp:sp modelId="{391DC347-709F-443F-8067-24E5535FD63A}">
      <dsp:nvSpPr>
        <dsp:cNvPr id="0" name=""/>
        <dsp:cNvSpPr/>
      </dsp:nvSpPr>
      <dsp:spPr>
        <a:xfrm>
          <a:off x="1831823" y="87850"/>
          <a:ext cx="6688283" cy="17570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rgbClr val="1A629D"/>
              </a:solidFill>
            </a:rPr>
            <a:t>Cyfrowe odwzorowania działań, faktów lub informacji oraz wszelkie kompilacje takich działań, faktów lub informacji, w tym w formie zapisu dźwiękowego, wizualnego lub audiowizualnego</a:t>
          </a:r>
          <a:r>
            <a:rPr lang="pl-PL" sz="2000" kern="1200" dirty="0" smtClean="0"/>
            <a:t> </a:t>
          </a:r>
          <a:endParaRPr lang="pl-PL" sz="2000" kern="1200" dirty="0"/>
        </a:p>
      </dsp:txBody>
      <dsp:txXfrm>
        <a:off x="1831823" y="87850"/>
        <a:ext cx="6688283" cy="1757016"/>
      </dsp:txXfrm>
    </dsp:sp>
    <dsp:sp modelId="{C3EA8CC2-7AEA-4A59-9202-4F03E39D3167}">
      <dsp:nvSpPr>
        <dsp:cNvPr id="0" name=""/>
        <dsp:cNvSpPr/>
      </dsp:nvSpPr>
      <dsp:spPr>
        <a:xfrm>
          <a:off x="1704021" y="1844866"/>
          <a:ext cx="681608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389362-11BD-462B-ADDF-624B446C6355}">
      <dsp:nvSpPr>
        <dsp:cNvPr id="0" name=""/>
        <dsp:cNvSpPr/>
      </dsp:nvSpPr>
      <dsp:spPr>
        <a:xfrm>
          <a:off x="0" y="0"/>
          <a:ext cx="10121231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B8FBBE-2A5F-4FD1-8F29-425C1DD6CD33}">
      <dsp:nvSpPr>
        <dsp:cNvPr id="0" name=""/>
        <dsp:cNvSpPr/>
      </dsp:nvSpPr>
      <dsp:spPr>
        <a:xfrm>
          <a:off x="0" y="0"/>
          <a:ext cx="2024246" cy="3103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b="1" kern="1200" dirty="0" smtClean="0">
              <a:solidFill>
                <a:srgbClr val="1A629D"/>
              </a:solidFill>
            </a:rPr>
            <a:t>definicja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 dirty="0"/>
        </a:p>
      </dsp:txBody>
      <dsp:txXfrm>
        <a:off x="0" y="0"/>
        <a:ext cx="2024246" cy="3103656"/>
      </dsp:txXfrm>
    </dsp:sp>
    <dsp:sp modelId="{391DC347-709F-443F-8067-24E5535FD63A}">
      <dsp:nvSpPr>
        <dsp:cNvPr id="0" name=""/>
        <dsp:cNvSpPr/>
      </dsp:nvSpPr>
      <dsp:spPr>
        <a:xfrm>
          <a:off x="2176064" y="140937"/>
          <a:ext cx="7945166" cy="2818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rgbClr val="1A629D"/>
              </a:solidFill>
            </a:rPr>
            <a:t>Dostarczanie danych przez osobę, której dane dotyczą, lub przez posiadacza danych użytkownikowi danych do celów wspólnego lub indywidualnego wykorzystywania takich danych w oparciu o dobrowolne umowy lub na podstawie prawa Unii lub prawa krajowego, bezpośrednio lub z udziałem pośrednika, na przykład w ramach licencji otwartych lub handlowych, bezpłatnie lub za opłatą </a:t>
          </a:r>
          <a:endParaRPr lang="pl-PL" sz="2000" kern="1200" dirty="0"/>
        </a:p>
      </dsp:txBody>
      <dsp:txXfrm>
        <a:off x="2176064" y="140937"/>
        <a:ext cx="7945166" cy="2818750"/>
      </dsp:txXfrm>
    </dsp:sp>
    <dsp:sp modelId="{C3EA8CC2-7AEA-4A59-9202-4F03E39D3167}">
      <dsp:nvSpPr>
        <dsp:cNvPr id="0" name=""/>
        <dsp:cNvSpPr/>
      </dsp:nvSpPr>
      <dsp:spPr>
        <a:xfrm>
          <a:off x="2024246" y="2959688"/>
          <a:ext cx="80969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389362-11BD-462B-ADDF-624B446C6355}">
      <dsp:nvSpPr>
        <dsp:cNvPr id="0" name=""/>
        <dsp:cNvSpPr/>
      </dsp:nvSpPr>
      <dsp:spPr>
        <a:xfrm>
          <a:off x="0" y="1749"/>
          <a:ext cx="8520107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B8FBBE-2A5F-4FD1-8F29-425C1DD6CD33}">
      <dsp:nvSpPr>
        <dsp:cNvPr id="0" name=""/>
        <dsp:cNvSpPr/>
      </dsp:nvSpPr>
      <dsp:spPr>
        <a:xfrm>
          <a:off x="0" y="1749"/>
          <a:ext cx="1704021" cy="3580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rgbClr val="1A629D"/>
              </a:solidFill>
            </a:rPr>
            <a:t>Dane chronione ze względu na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 dirty="0"/>
        </a:p>
      </dsp:txBody>
      <dsp:txXfrm>
        <a:off x="0" y="1749"/>
        <a:ext cx="1704021" cy="3580318"/>
      </dsp:txXfrm>
    </dsp:sp>
    <dsp:sp modelId="{391DC347-709F-443F-8067-24E5535FD63A}">
      <dsp:nvSpPr>
        <dsp:cNvPr id="0" name=""/>
        <dsp:cNvSpPr/>
      </dsp:nvSpPr>
      <dsp:spPr>
        <a:xfrm>
          <a:off x="1831823" y="43837"/>
          <a:ext cx="6688283" cy="841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rgbClr val="1A629D"/>
              </a:solidFill>
            </a:rPr>
            <a:t>poufność informacji handlowych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 </a:t>
          </a:r>
          <a:endParaRPr lang="pl-PL" sz="2000" kern="1200" dirty="0"/>
        </a:p>
      </dsp:txBody>
      <dsp:txXfrm>
        <a:off x="1831823" y="43837"/>
        <a:ext cx="6688283" cy="841759"/>
      </dsp:txXfrm>
    </dsp:sp>
    <dsp:sp modelId="{C3EA8CC2-7AEA-4A59-9202-4F03E39D3167}">
      <dsp:nvSpPr>
        <dsp:cNvPr id="0" name=""/>
        <dsp:cNvSpPr/>
      </dsp:nvSpPr>
      <dsp:spPr>
        <a:xfrm>
          <a:off x="1704021" y="885597"/>
          <a:ext cx="681608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03657C-44CD-4961-8F07-DA16EDE383DC}">
      <dsp:nvSpPr>
        <dsp:cNvPr id="0" name=""/>
        <dsp:cNvSpPr/>
      </dsp:nvSpPr>
      <dsp:spPr>
        <a:xfrm>
          <a:off x="1831823" y="927685"/>
          <a:ext cx="6688283" cy="841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rgbClr val="1A629D"/>
              </a:solidFill>
            </a:rPr>
            <a:t>poufność informacji statystycznych</a:t>
          </a:r>
          <a:endParaRPr lang="pl-PL" sz="2400" kern="1200" dirty="0">
            <a:solidFill>
              <a:srgbClr val="1A629D"/>
            </a:solidFill>
          </a:endParaRPr>
        </a:p>
      </dsp:txBody>
      <dsp:txXfrm>
        <a:off x="1831823" y="927685"/>
        <a:ext cx="6688283" cy="841759"/>
      </dsp:txXfrm>
    </dsp:sp>
    <dsp:sp modelId="{BB1979CF-2712-4A4A-ABF5-77BD5000753F}">
      <dsp:nvSpPr>
        <dsp:cNvPr id="0" name=""/>
        <dsp:cNvSpPr/>
      </dsp:nvSpPr>
      <dsp:spPr>
        <a:xfrm>
          <a:off x="1704021" y="1769444"/>
          <a:ext cx="681608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8B5157-1F00-4F0A-95C2-A471CBB836AB}">
      <dsp:nvSpPr>
        <dsp:cNvPr id="0" name=""/>
        <dsp:cNvSpPr/>
      </dsp:nvSpPr>
      <dsp:spPr>
        <a:xfrm>
          <a:off x="1831823" y="1811532"/>
          <a:ext cx="6688283" cy="841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rgbClr val="1A629D"/>
              </a:solidFill>
            </a:rPr>
            <a:t>ochronę praw własności intelektualnej osób trzecich</a:t>
          </a:r>
          <a:endParaRPr lang="pl-PL" sz="2400" b="1" kern="1200" dirty="0">
            <a:solidFill>
              <a:srgbClr val="1A629D"/>
            </a:solidFill>
          </a:endParaRPr>
        </a:p>
      </dsp:txBody>
      <dsp:txXfrm>
        <a:off x="1831823" y="1811532"/>
        <a:ext cx="6688283" cy="841759"/>
      </dsp:txXfrm>
    </dsp:sp>
    <dsp:sp modelId="{7B666309-7B5A-4924-963F-B07FDE899AA6}">
      <dsp:nvSpPr>
        <dsp:cNvPr id="0" name=""/>
        <dsp:cNvSpPr/>
      </dsp:nvSpPr>
      <dsp:spPr>
        <a:xfrm>
          <a:off x="1704021" y="2653291"/>
          <a:ext cx="681608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33C794-7D9F-4215-ABF3-B03B756245B5}">
      <dsp:nvSpPr>
        <dsp:cNvPr id="0" name=""/>
        <dsp:cNvSpPr/>
      </dsp:nvSpPr>
      <dsp:spPr>
        <a:xfrm>
          <a:off x="1831823" y="2695379"/>
          <a:ext cx="6688283" cy="841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rgbClr val="1A629D"/>
              </a:solidFill>
            </a:rPr>
            <a:t>ochronę danych osobowych </a:t>
          </a:r>
          <a:endParaRPr lang="pl-PL" sz="2400" kern="1200" dirty="0">
            <a:solidFill>
              <a:srgbClr val="1A629D"/>
            </a:solidFill>
          </a:endParaRPr>
        </a:p>
      </dsp:txBody>
      <dsp:txXfrm>
        <a:off x="1831823" y="2695379"/>
        <a:ext cx="6688283" cy="841759"/>
      </dsp:txXfrm>
    </dsp:sp>
    <dsp:sp modelId="{81FDD325-7822-4F65-8CD5-263999C38CB8}">
      <dsp:nvSpPr>
        <dsp:cNvPr id="0" name=""/>
        <dsp:cNvSpPr/>
      </dsp:nvSpPr>
      <dsp:spPr>
        <a:xfrm>
          <a:off x="1704021" y="3537139"/>
          <a:ext cx="681608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FA11A-2069-48F0-B8D3-5AFC2BDEFBF8}">
      <dsp:nvSpPr>
        <dsp:cNvPr id="0" name=""/>
        <dsp:cNvSpPr/>
      </dsp:nvSpPr>
      <dsp:spPr>
        <a:xfrm>
          <a:off x="2311889" y="2198205"/>
          <a:ext cx="2686695" cy="2686695"/>
        </a:xfrm>
        <a:prstGeom prst="gear9">
          <a:avLst/>
        </a:pr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rgbClr val="1A629D"/>
              </a:solidFill>
            </a:rPr>
            <a:t>Podmiot sektora publicznego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rgbClr val="1A629D"/>
              </a:solidFill>
            </a:rPr>
            <a:t>(dysponent danych)</a:t>
          </a:r>
          <a:endParaRPr lang="pl-PL" sz="2000" b="1" kern="1200" dirty="0">
            <a:solidFill>
              <a:srgbClr val="1A629D"/>
            </a:solidFill>
          </a:endParaRPr>
        </a:p>
      </dsp:txBody>
      <dsp:txXfrm>
        <a:off x="2852034" y="2827550"/>
        <a:ext cx="1606405" cy="1381017"/>
      </dsp:txXfrm>
    </dsp:sp>
    <dsp:sp modelId="{F5522450-73E3-4FDB-A609-97176A1DE21A}">
      <dsp:nvSpPr>
        <dsp:cNvPr id="0" name=""/>
        <dsp:cNvSpPr/>
      </dsp:nvSpPr>
      <dsp:spPr>
        <a:xfrm>
          <a:off x="748721" y="1563168"/>
          <a:ext cx="1953960" cy="1953960"/>
        </a:xfrm>
        <a:prstGeom prst="gear6">
          <a:avLst/>
        </a:pr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rgbClr val="1A629D"/>
              </a:solidFill>
            </a:rPr>
            <a:t>Punkt informacyjny</a:t>
          </a:r>
          <a:endParaRPr lang="pl-PL" sz="2000" b="1" kern="1200" dirty="0">
            <a:solidFill>
              <a:srgbClr val="1A629D"/>
            </a:solidFill>
          </a:endParaRPr>
        </a:p>
      </dsp:txBody>
      <dsp:txXfrm>
        <a:off x="1240636" y="2058056"/>
        <a:ext cx="970130" cy="964184"/>
      </dsp:txXfrm>
    </dsp:sp>
    <dsp:sp modelId="{7CE20DE6-7492-4278-9C40-DDDF1F17468F}">
      <dsp:nvSpPr>
        <dsp:cNvPr id="0" name=""/>
        <dsp:cNvSpPr/>
      </dsp:nvSpPr>
      <dsp:spPr>
        <a:xfrm rot="20700000">
          <a:off x="1843138" y="215135"/>
          <a:ext cx="1914482" cy="1914482"/>
        </a:xfrm>
        <a:prstGeom prst="gear6">
          <a:avLst/>
        </a:pr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rgbClr val="1A629D"/>
              </a:solidFill>
            </a:rPr>
            <a:t>Właściwy </a:t>
          </a:r>
          <a:r>
            <a:rPr lang="pl-PL" sz="2000" b="1" kern="1200" dirty="0">
              <a:solidFill>
                <a:srgbClr val="1A629D"/>
              </a:solidFill>
            </a:rPr>
            <a:t>podmiot</a:t>
          </a:r>
        </a:p>
      </dsp:txBody>
      <dsp:txXfrm rot="-20700000">
        <a:off x="2263040" y="635037"/>
        <a:ext cx="1074678" cy="1074678"/>
      </dsp:txXfrm>
    </dsp:sp>
    <dsp:sp modelId="{8674CB24-AD2D-4B5F-969C-67AF114DF6CE}">
      <dsp:nvSpPr>
        <dsp:cNvPr id="0" name=""/>
        <dsp:cNvSpPr/>
      </dsp:nvSpPr>
      <dsp:spPr>
        <a:xfrm>
          <a:off x="2112955" y="1788420"/>
          <a:ext cx="3438970" cy="3438970"/>
        </a:xfrm>
        <a:prstGeom prst="circularArrow">
          <a:avLst>
            <a:gd name="adj1" fmla="val 4688"/>
            <a:gd name="adj2" fmla="val 299029"/>
            <a:gd name="adj3" fmla="val 2530507"/>
            <a:gd name="adj4" fmla="val 15830721"/>
            <a:gd name="adj5" fmla="val 5469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A8DFE5-4281-4122-8C22-3F796F188BE4}">
      <dsp:nvSpPr>
        <dsp:cNvPr id="0" name=""/>
        <dsp:cNvSpPr/>
      </dsp:nvSpPr>
      <dsp:spPr>
        <a:xfrm>
          <a:off x="402678" y="1127867"/>
          <a:ext cx="2498626" cy="249862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78D5A1-0144-4C9F-BE67-13E8830DF663}">
      <dsp:nvSpPr>
        <dsp:cNvPr id="0" name=""/>
        <dsp:cNvSpPr/>
      </dsp:nvSpPr>
      <dsp:spPr>
        <a:xfrm>
          <a:off x="1400299" y="-207172"/>
          <a:ext cx="2694022" cy="269402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389362-11BD-462B-ADDF-624B446C6355}">
      <dsp:nvSpPr>
        <dsp:cNvPr id="0" name=""/>
        <dsp:cNvSpPr/>
      </dsp:nvSpPr>
      <dsp:spPr>
        <a:xfrm>
          <a:off x="0" y="0"/>
          <a:ext cx="1046586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B8FBBE-2A5F-4FD1-8F29-425C1DD6CD33}">
      <dsp:nvSpPr>
        <dsp:cNvPr id="0" name=""/>
        <dsp:cNvSpPr/>
      </dsp:nvSpPr>
      <dsp:spPr>
        <a:xfrm>
          <a:off x="0" y="0"/>
          <a:ext cx="2093172" cy="2657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b="1" kern="1200" dirty="0" smtClean="0">
              <a:solidFill>
                <a:srgbClr val="1A629D"/>
              </a:solidFill>
            </a:rPr>
            <a:t>definicja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400" b="1" kern="1200" dirty="0" smtClean="0">
            <a:solidFill>
              <a:srgbClr val="1A629D"/>
            </a:solidFill>
          </a:endParaRP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 dirty="0"/>
        </a:p>
      </dsp:txBody>
      <dsp:txXfrm>
        <a:off x="0" y="0"/>
        <a:ext cx="2093172" cy="2657621"/>
      </dsp:txXfrm>
    </dsp:sp>
    <dsp:sp modelId="{391DC347-709F-443F-8067-24E5535FD63A}">
      <dsp:nvSpPr>
        <dsp:cNvPr id="0" name=""/>
        <dsp:cNvSpPr/>
      </dsp:nvSpPr>
      <dsp:spPr>
        <a:xfrm>
          <a:off x="2250160" y="0"/>
          <a:ext cx="8215703" cy="24136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rgbClr val="1A629D"/>
              </a:solidFill>
            </a:rPr>
            <a:t>Usługa, która ma na celu ustanowienie – za pomocą środków technicznych, prawnych lub innych – stosunków handlowych między nieokreśloną liczbą osób, których dane dotyczą, i posiadaczy danych oraz użytkownikami danych do celów dzielenia się danymi, w tym do celów wykonywania praw osób, których dane dotyczą, w odniesieniu do danych osobowych</a:t>
          </a:r>
          <a:endParaRPr lang="pl-PL" sz="2000" kern="1200" dirty="0"/>
        </a:p>
      </dsp:txBody>
      <dsp:txXfrm>
        <a:off x="2250160" y="0"/>
        <a:ext cx="8215703" cy="2413659"/>
      </dsp:txXfrm>
    </dsp:sp>
    <dsp:sp modelId="{C3EA8CC2-7AEA-4A59-9202-4F03E39D3167}">
      <dsp:nvSpPr>
        <dsp:cNvPr id="0" name=""/>
        <dsp:cNvSpPr/>
      </dsp:nvSpPr>
      <dsp:spPr>
        <a:xfrm>
          <a:off x="2093172" y="2534342"/>
          <a:ext cx="83726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757FB-DB0E-48F1-B6C5-660F0F421201}" type="datetimeFigureOut">
              <a:rPr lang="pl-PL" smtClean="0"/>
              <a:t>05.06.2023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36F2B-9706-4433-BD11-D7A63CCD27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1086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0" y="-2047"/>
            <a:ext cx="12122800" cy="6860047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A82C-F1DE-42CA-BBCA-5A3C303D06D7}" type="datetimeFigureOut">
              <a:rPr lang="pl-PL" smtClean="0"/>
              <a:t>05.06.2023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B1FA-5E09-483C-9371-3D6E5C570A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836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A82C-F1DE-42CA-BBCA-5A3C303D06D7}" type="datetimeFigureOut">
              <a:rPr lang="pl-PL" smtClean="0"/>
              <a:t>05.06.2023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B1FA-5E09-483C-9371-3D6E5C570A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5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A82C-F1DE-42CA-BBCA-5A3C303D06D7}" type="datetimeFigureOut">
              <a:rPr lang="pl-PL" smtClean="0"/>
              <a:t>05.06.2023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B1FA-5E09-483C-9371-3D6E5C570A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5590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0" y="-2047"/>
            <a:ext cx="12122800" cy="6860047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A82C-F1DE-42CA-BBCA-5A3C303D06D7}" type="datetimeFigureOut">
              <a:rPr lang="pl-PL" smtClean="0"/>
              <a:t>05.06.2023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B1FA-5E09-483C-9371-3D6E5C570A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4221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0" y="-2047"/>
            <a:ext cx="12122800" cy="6860047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A82C-F1DE-42CA-BBCA-5A3C303D06D7}" type="datetimeFigureOut">
              <a:rPr lang="pl-PL" smtClean="0"/>
              <a:t>05.06.2023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B1FA-5E09-483C-9371-3D6E5C570A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3345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A82C-F1DE-42CA-BBCA-5A3C303D06D7}" type="datetimeFigureOut">
              <a:rPr lang="pl-PL" smtClean="0"/>
              <a:t>05.06.2023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B1FA-5E09-483C-9371-3D6E5C570A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251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A82C-F1DE-42CA-BBCA-5A3C303D06D7}" type="datetimeFigureOut">
              <a:rPr lang="pl-PL" smtClean="0"/>
              <a:t>05.06.2023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B1FA-5E09-483C-9371-3D6E5C570A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819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A82C-F1DE-42CA-BBCA-5A3C303D06D7}" type="datetimeFigureOut">
              <a:rPr lang="pl-PL" smtClean="0"/>
              <a:t>05.06.2023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B1FA-5E09-483C-9371-3D6E5C570A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049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A82C-F1DE-42CA-BBCA-5A3C303D06D7}" type="datetimeFigureOut">
              <a:rPr lang="pl-PL" smtClean="0"/>
              <a:t>05.06.2023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B1FA-5E09-483C-9371-3D6E5C570A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4137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A82C-F1DE-42CA-BBCA-5A3C303D06D7}" type="datetimeFigureOut">
              <a:rPr lang="pl-PL" smtClean="0"/>
              <a:t>05.06.2023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B1FA-5E09-483C-9371-3D6E5C570A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369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A82C-F1DE-42CA-BBCA-5A3C303D06D7}" type="datetimeFigureOut">
              <a:rPr lang="pl-PL" smtClean="0"/>
              <a:t>05.06.2023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B1FA-5E09-483C-9371-3D6E5C570A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517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2D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0" y="-2047"/>
            <a:ext cx="12122800" cy="6860047"/>
          </a:xfrm>
          <a:prstGeom prst="rect">
            <a:avLst/>
          </a:prstGeom>
        </p:spPr>
      </p:pic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EA82C-F1DE-42CA-BBCA-5A3C303D06D7}" type="datetimeFigureOut">
              <a:rPr lang="pl-PL" smtClean="0"/>
              <a:t>05.06.2023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7B1FA-5E09-483C-9371-3D6E5C570A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270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80000" y="1440000"/>
            <a:ext cx="9883656" cy="1080000"/>
          </a:xfrm>
        </p:spPr>
        <p:txBody>
          <a:bodyPr>
            <a:normAutofit fontScale="90000"/>
          </a:bodyPr>
          <a:lstStyle/>
          <a:p>
            <a:pPr algn="l"/>
            <a:r>
              <a:rPr lang="pl-PL" b="1" dirty="0">
                <a:solidFill>
                  <a:schemeClr val="bg1"/>
                </a:solidFill>
              </a:rPr>
              <a:t>Regulacje unijne dotyczące danych. Wyzwania dla </a:t>
            </a:r>
            <a:r>
              <a:rPr lang="pl-PL" b="1" dirty="0" smtClean="0">
                <a:solidFill>
                  <a:schemeClr val="bg1"/>
                </a:solidFill>
              </a:rPr>
              <a:t>miast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94656" y="5460768"/>
            <a:ext cx="9360000" cy="674136"/>
          </a:xfrm>
        </p:spPr>
        <p:txBody>
          <a:bodyPr/>
          <a:lstStyle/>
          <a:p>
            <a:pPr algn="l"/>
            <a:r>
              <a:rPr lang="pl-PL" dirty="0">
                <a:solidFill>
                  <a:schemeClr val="bg1"/>
                </a:solidFill>
              </a:rPr>
              <a:t>Forum Danych </a:t>
            </a:r>
            <a:r>
              <a:rPr lang="pl-PL" dirty="0" smtClean="0">
                <a:solidFill>
                  <a:schemeClr val="bg1"/>
                </a:solidFill>
              </a:rPr>
              <a:t>Miejskich, 13.06.2023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7" name="Shape 121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20000" y="1060704"/>
            <a:ext cx="166968" cy="1459296"/>
          </a:xfrm>
          <a:prstGeom prst="rect">
            <a:avLst/>
          </a:prstGeom>
          <a:blipFill>
            <a:blip r:embed="rId2"/>
            <a:srcRect/>
            <a:stretch>
              <a:fillRect l="1" r="1"/>
            </a:stretch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600"/>
            </a:pPr>
            <a:endParaRPr/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1080000" y="3260808"/>
            <a:ext cx="9360000" cy="108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9" name="Podtytuł 2"/>
          <p:cNvSpPr txBox="1">
            <a:spLocks/>
          </p:cNvSpPr>
          <p:nvPr/>
        </p:nvSpPr>
        <p:spPr>
          <a:xfrm>
            <a:off x="1159248" y="4392792"/>
            <a:ext cx="9360000" cy="67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44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5196" y="-2049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080000" y="1440000"/>
            <a:ext cx="9360000" cy="720000"/>
          </a:xfrm>
        </p:spPr>
        <p:txBody>
          <a:bodyPr/>
          <a:lstStyle/>
          <a:p>
            <a:r>
              <a:rPr lang="pl-PL" b="1" dirty="0" smtClean="0">
                <a:solidFill>
                  <a:srgbClr val="1A629D"/>
                </a:solidFill>
              </a:rPr>
              <a:t>Zakres DGA</a:t>
            </a:r>
            <a:endParaRPr lang="pl-PL" b="1" dirty="0">
              <a:solidFill>
                <a:srgbClr val="1A629D"/>
              </a:solidFill>
            </a:endParaRPr>
          </a:p>
        </p:txBody>
      </p:sp>
      <p:sp>
        <p:nvSpPr>
          <p:cNvPr id="7" name="Shape 12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720000" y="1440000"/>
            <a:ext cx="180000" cy="4500000"/>
          </a:xfrm>
          <a:prstGeom prst="rect">
            <a:avLst/>
          </a:prstGeom>
          <a:blipFill>
            <a:blip r:embed="rId2"/>
            <a:srcRect/>
            <a:stretch>
              <a:fillRect l="1" r="1"/>
            </a:stretch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600"/>
            </a:pPr>
            <a:endParaRPr/>
          </a:p>
        </p:txBody>
      </p:sp>
      <p:sp>
        <p:nvSpPr>
          <p:cNvPr id="12" name="Symbol zastępczy zawartości 8"/>
          <p:cNvSpPr>
            <a:spLocks noGrp="1"/>
          </p:cNvSpPr>
          <p:nvPr>
            <p:ph idx="1"/>
          </p:nvPr>
        </p:nvSpPr>
        <p:spPr>
          <a:xfrm>
            <a:off x="1116569" y="2098146"/>
            <a:ext cx="10678862" cy="600486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>
                <a:solidFill>
                  <a:srgbClr val="1A629D"/>
                </a:solidFill>
              </a:rPr>
              <a:t> </a:t>
            </a:r>
            <a:endParaRPr lang="pl-PL" dirty="0">
              <a:solidFill>
                <a:srgbClr val="1A629D"/>
              </a:solidFill>
            </a:endParaRP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2666684169"/>
              </p:ext>
            </p:extLst>
          </p:nvPr>
        </p:nvGraphicFramePr>
        <p:xfrm>
          <a:off x="1116569" y="3159164"/>
          <a:ext cx="10121231" cy="3103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Symbol zastępczy zawartości 8"/>
          <p:cNvSpPr txBox="1">
            <a:spLocks/>
          </p:cNvSpPr>
          <p:nvPr/>
        </p:nvSpPr>
        <p:spPr>
          <a:xfrm>
            <a:off x="1116569" y="2217660"/>
            <a:ext cx="10678862" cy="600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b="1" dirty="0" smtClean="0">
                <a:solidFill>
                  <a:srgbClr val="1A629D"/>
                </a:solidFill>
              </a:rPr>
              <a:t>Dzielenie się danymi   </a:t>
            </a:r>
            <a:endParaRPr lang="pl-PL" dirty="0">
              <a:solidFill>
                <a:srgbClr val="1A62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28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5196" y="-2049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080000" y="1440000"/>
            <a:ext cx="10624320" cy="720000"/>
          </a:xfrm>
        </p:spPr>
        <p:txBody>
          <a:bodyPr/>
          <a:lstStyle/>
          <a:p>
            <a:r>
              <a:rPr lang="pl-PL" b="1" dirty="0" smtClean="0">
                <a:solidFill>
                  <a:srgbClr val="1A629D"/>
                </a:solidFill>
              </a:rPr>
              <a:t>Ponowne wykorzystywanie chronionych danych</a:t>
            </a:r>
            <a:endParaRPr lang="pl-PL" b="1" dirty="0">
              <a:solidFill>
                <a:srgbClr val="1A629D"/>
              </a:solidFill>
            </a:endParaRPr>
          </a:p>
        </p:txBody>
      </p:sp>
      <p:sp>
        <p:nvSpPr>
          <p:cNvPr id="7" name="Shape 12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720000" y="1440000"/>
            <a:ext cx="180000" cy="4500000"/>
          </a:xfrm>
          <a:prstGeom prst="rect">
            <a:avLst/>
          </a:prstGeom>
          <a:blipFill>
            <a:blip r:embed="rId2"/>
            <a:srcRect/>
            <a:stretch>
              <a:fillRect l="1" r="1"/>
            </a:stretch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600"/>
            </a:pPr>
            <a:endParaRPr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52663322"/>
              </p:ext>
            </p:extLst>
          </p:nvPr>
        </p:nvGraphicFramePr>
        <p:xfrm>
          <a:off x="1080000" y="2445451"/>
          <a:ext cx="8520107" cy="3583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6356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5196" y="-2049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116569" y="812464"/>
            <a:ext cx="10715431" cy="720000"/>
          </a:xfrm>
        </p:spPr>
        <p:txBody>
          <a:bodyPr/>
          <a:lstStyle/>
          <a:p>
            <a:r>
              <a:rPr lang="pl-PL" b="1" dirty="0" smtClean="0">
                <a:solidFill>
                  <a:srgbClr val="1A629D"/>
                </a:solidFill>
              </a:rPr>
              <a:t>Ponowne wykorzystywanie chronionych danych </a:t>
            </a:r>
            <a:endParaRPr lang="pl-PL" b="1" dirty="0">
              <a:solidFill>
                <a:srgbClr val="1A629D"/>
              </a:solidFill>
            </a:endParaRPr>
          </a:p>
        </p:txBody>
      </p:sp>
      <p:sp>
        <p:nvSpPr>
          <p:cNvPr id="7" name="Shape 12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722046" y="740664"/>
            <a:ext cx="177953" cy="5199336"/>
          </a:xfrm>
          <a:prstGeom prst="rect">
            <a:avLst/>
          </a:prstGeom>
          <a:blipFill>
            <a:blip r:embed="rId2"/>
            <a:srcRect/>
            <a:stretch>
              <a:fillRect l="1" r="1"/>
            </a:stretch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600"/>
            </a:pPr>
            <a:endParaRPr/>
          </a:p>
        </p:txBody>
      </p:sp>
      <p:sp>
        <p:nvSpPr>
          <p:cNvPr id="12" name="Symbol zastępczy zawartości 8"/>
          <p:cNvSpPr>
            <a:spLocks noGrp="1"/>
          </p:cNvSpPr>
          <p:nvPr>
            <p:ph idx="1"/>
          </p:nvPr>
        </p:nvSpPr>
        <p:spPr>
          <a:xfrm>
            <a:off x="1116569" y="2098146"/>
            <a:ext cx="10678862" cy="600486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>
                <a:solidFill>
                  <a:srgbClr val="1A629D"/>
                </a:solidFill>
              </a:rPr>
              <a:t> </a:t>
            </a:r>
            <a:endParaRPr lang="pl-PL" b="1" dirty="0">
              <a:solidFill>
                <a:srgbClr val="1A629D"/>
              </a:solidFill>
            </a:endParaRP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xmlns="" id="{96562112-DE78-7BD4-7F2A-E43148A3AE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2867905"/>
              </p:ext>
            </p:extLst>
          </p:nvPr>
        </p:nvGraphicFramePr>
        <p:xfrm>
          <a:off x="6680012" y="1686782"/>
          <a:ext cx="5112270" cy="4884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pole tekstowe 12">
            <a:extLst>
              <a:ext uri="{FF2B5EF4-FFF2-40B4-BE49-F238E27FC236}">
                <a16:creationId xmlns:a16="http://schemas.microsoft.com/office/drawing/2014/main" xmlns="" id="{318E95EC-2C42-7C46-81D5-7F11EDD869CB}"/>
              </a:ext>
            </a:extLst>
          </p:cNvPr>
          <p:cNvSpPr txBox="1"/>
          <p:nvPr/>
        </p:nvSpPr>
        <p:spPr>
          <a:xfrm>
            <a:off x="1116569" y="2082519"/>
            <a:ext cx="619474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>
                <a:solidFill>
                  <a:srgbClr val="1A629D"/>
                </a:solidFill>
              </a:rPr>
              <a:t>W</a:t>
            </a:r>
            <a:r>
              <a:rPr lang="pl-PL" sz="2200" b="1" dirty="0" smtClean="0">
                <a:solidFill>
                  <a:srgbClr val="1A629D"/>
                </a:solidFill>
              </a:rPr>
              <a:t>łaściwy </a:t>
            </a:r>
            <a:r>
              <a:rPr lang="pl-PL" sz="2200" b="1" dirty="0">
                <a:solidFill>
                  <a:srgbClr val="1A629D"/>
                </a:solidFill>
              </a:rPr>
              <a:t>podmiot </a:t>
            </a:r>
            <a:endParaRPr lang="pl-PL" sz="2200" b="1" dirty="0" smtClean="0">
              <a:solidFill>
                <a:srgbClr val="1A629D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sz="2200" dirty="0" smtClean="0">
                <a:solidFill>
                  <a:srgbClr val="1A629D"/>
                </a:solidFill>
              </a:rPr>
              <a:t>zapewnienie </a:t>
            </a:r>
            <a:r>
              <a:rPr lang="pl-PL" sz="2200" dirty="0">
                <a:solidFill>
                  <a:srgbClr val="1A629D"/>
                </a:solidFill>
              </a:rPr>
              <a:t>wsparcia podmiotom sektora </a:t>
            </a:r>
            <a:r>
              <a:rPr lang="pl-PL" sz="2200" dirty="0" smtClean="0">
                <a:solidFill>
                  <a:srgbClr val="1A629D"/>
                </a:solidFill>
              </a:rPr>
              <a:t>publicznego (dysponentom danych)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sz="2200" dirty="0" smtClean="0">
                <a:solidFill>
                  <a:srgbClr val="1A629D"/>
                </a:solidFill>
              </a:rPr>
              <a:t>rozpatrywanie wniosków*</a:t>
            </a:r>
            <a:endParaRPr lang="pl-PL" sz="2200" dirty="0">
              <a:solidFill>
                <a:srgbClr val="1A629D"/>
              </a:solidFill>
            </a:endParaRPr>
          </a:p>
          <a:p>
            <a:endParaRPr lang="pl-PL" sz="2200" dirty="0">
              <a:solidFill>
                <a:srgbClr val="1A629D"/>
              </a:solidFill>
            </a:endParaRPr>
          </a:p>
          <a:p>
            <a:r>
              <a:rPr lang="pl-PL" sz="2200" b="1" dirty="0">
                <a:solidFill>
                  <a:srgbClr val="1A629D"/>
                </a:solidFill>
              </a:rPr>
              <a:t>P</a:t>
            </a:r>
            <a:r>
              <a:rPr lang="pl-PL" sz="2200" b="1" dirty="0" smtClean="0">
                <a:solidFill>
                  <a:srgbClr val="1A629D"/>
                </a:solidFill>
              </a:rPr>
              <a:t>unkt </a:t>
            </a:r>
            <a:r>
              <a:rPr lang="pl-PL" sz="2200" b="1" dirty="0">
                <a:solidFill>
                  <a:srgbClr val="1A629D"/>
                </a:solidFill>
              </a:rPr>
              <a:t>informacyjny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sz="2200" dirty="0">
                <a:solidFill>
                  <a:srgbClr val="1A629D"/>
                </a:solidFill>
              </a:rPr>
              <a:t>elektroniczny wykaz dostępnych </a:t>
            </a:r>
            <a:r>
              <a:rPr lang="pl-PL" sz="2200" dirty="0" smtClean="0">
                <a:solidFill>
                  <a:srgbClr val="1A629D"/>
                </a:solidFill>
              </a:rPr>
              <a:t>zasobów danych</a:t>
            </a:r>
            <a:endParaRPr lang="pl-PL" sz="2200" dirty="0">
              <a:solidFill>
                <a:srgbClr val="1A629D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sz="2200" dirty="0">
                <a:solidFill>
                  <a:srgbClr val="1A629D"/>
                </a:solidFill>
              </a:rPr>
              <a:t>przyjmowanie wniosków </a:t>
            </a:r>
          </a:p>
          <a:p>
            <a:endParaRPr lang="pl-PL" sz="2200" dirty="0">
              <a:solidFill>
                <a:srgbClr val="1A629D"/>
              </a:solidFill>
            </a:endParaRPr>
          </a:p>
          <a:p>
            <a:r>
              <a:rPr lang="pl-PL" sz="2200" b="1" dirty="0">
                <a:solidFill>
                  <a:srgbClr val="1A629D"/>
                </a:solidFill>
              </a:rPr>
              <a:t>P</a:t>
            </a:r>
            <a:r>
              <a:rPr lang="pl-PL" sz="2200" b="1" dirty="0" smtClean="0">
                <a:solidFill>
                  <a:srgbClr val="1A629D"/>
                </a:solidFill>
              </a:rPr>
              <a:t>odmiot </a:t>
            </a:r>
            <a:r>
              <a:rPr lang="pl-PL" sz="2200" b="1" dirty="0">
                <a:solidFill>
                  <a:srgbClr val="1A629D"/>
                </a:solidFill>
              </a:rPr>
              <a:t>sektora publicznego </a:t>
            </a:r>
            <a:r>
              <a:rPr lang="pl-PL" sz="2200" b="1" dirty="0" smtClean="0">
                <a:solidFill>
                  <a:srgbClr val="1A629D"/>
                </a:solidFill>
              </a:rPr>
              <a:t>(dysponent danych)</a:t>
            </a:r>
            <a:endParaRPr lang="pl-PL" sz="2200" b="1" dirty="0">
              <a:solidFill>
                <a:srgbClr val="1A629D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sz="2200" dirty="0" smtClean="0">
                <a:solidFill>
                  <a:srgbClr val="1A629D"/>
                </a:solidFill>
              </a:rPr>
              <a:t>rozpatrywanie wniosków*</a:t>
            </a:r>
            <a:r>
              <a:rPr lang="pl-PL" sz="2000" dirty="0" smtClean="0">
                <a:solidFill>
                  <a:srgbClr val="1A629D"/>
                </a:solidFill>
              </a:rPr>
              <a:t> </a:t>
            </a:r>
            <a:endParaRPr lang="pl-PL" sz="2000" dirty="0">
              <a:solidFill>
                <a:srgbClr val="1A629D"/>
              </a:solidFill>
            </a:endParaRPr>
          </a:p>
          <a:p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461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-2049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080000" y="1440000"/>
            <a:ext cx="9360000" cy="720000"/>
          </a:xfrm>
        </p:spPr>
        <p:txBody>
          <a:bodyPr/>
          <a:lstStyle/>
          <a:p>
            <a:r>
              <a:rPr lang="pl-PL" b="1" dirty="0">
                <a:solidFill>
                  <a:srgbClr val="1A629D"/>
                </a:solidFill>
              </a:rPr>
              <a:t>U</a:t>
            </a:r>
            <a:r>
              <a:rPr lang="pl-PL" b="1" dirty="0" smtClean="0">
                <a:solidFill>
                  <a:srgbClr val="1A629D"/>
                </a:solidFill>
              </a:rPr>
              <a:t>sługi pośrednictwa danych</a:t>
            </a:r>
            <a:endParaRPr lang="pl-PL" b="1" dirty="0">
              <a:solidFill>
                <a:srgbClr val="1A629D"/>
              </a:solidFill>
            </a:endParaRPr>
          </a:p>
        </p:txBody>
      </p:sp>
      <p:sp>
        <p:nvSpPr>
          <p:cNvPr id="7" name="Shape 12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720000" y="1440000"/>
            <a:ext cx="180000" cy="4500000"/>
          </a:xfrm>
          <a:prstGeom prst="rect">
            <a:avLst/>
          </a:prstGeom>
          <a:blipFill>
            <a:blip r:embed="rId2"/>
            <a:srcRect/>
            <a:stretch>
              <a:fillRect l="1" r="1"/>
            </a:stretch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600"/>
            </a:pPr>
            <a:endParaRPr/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1768803688"/>
              </p:ext>
            </p:extLst>
          </p:nvPr>
        </p:nvGraphicFramePr>
        <p:xfrm>
          <a:off x="1194921" y="2596598"/>
          <a:ext cx="10465864" cy="2657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2728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-2049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080000" y="1440000"/>
            <a:ext cx="9360000" cy="720000"/>
          </a:xfrm>
        </p:spPr>
        <p:txBody>
          <a:bodyPr/>
          <a:lstStyle/>
          <a:p>
            <a:r>
              <a:rPr lang="pl-PL" b="1" dirty="0" smtClean="0">
                <a:solidFill>
                  <a:srgbClr val="1A629D"/>
                </a:solidFill>
              </a:rPr>
              <a:t>Usługi pośrednictwa danych</a:t>
            </a:r>
            <a:endParaRPr lang="pl-PL" b="1" dirty="0">
              <a:solidFill>
                <a:srgbClr val="1A629D"/>
              </a:solidFill>
            </a:endParaRPr>
          </a:p>
        </p:txBody>
      </p:sp>
      <p:sp>
        <p:nvSpPr>
          <p:cNvPr id="7" name="Shape 12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720000" y="1440000"/>
            <a:ext cx="180000" cy="4500000"/>
          </a:xfrm>
          <a:prstGeom prst="rect">
            <a:avLst/>
          </a:prstGeom>
          <a:blipFill>
            <a:blip r:embed="rId2"/>
            <a:srcRect/>
            <a:stretch>
              <a:fillRect l="1" r="1"/>
            </a:stretch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600"/>
            </a:pPr>
            <a:endParaRPr/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2031395436"/>
              </p:ext>
            </p:extLst>
          </p:nvPr>
        </p:nvGraphicFramePr>
        <p:xfrm>
          <a:off x="1223068" y="2398389"/>
          <a:ext cx="10465864" cy="3274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001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5196" y="-2049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116569" y="448056"/>
            <a:ext cx="9360000" cy="720000"/>
          </a:xfrm>
        </p:spPr>
        <p:txBody>
          <a:bodyPr/>
          <a:lstStyle/>
          <a:p>
            <a:r>
              <a:rPr lang="pl-PL" b="1" dirty="0" smtClean="0">
                <a:solidFill>
                  <a:srgbClr val="1A629D"/>
                </a:solidFill>
              </a:rPr>
              <a:t>Usługi pośrednictwa danych</a:t>
            </a:r>
            <a:endParaRPr lang="pl-PL" b="1" dirty="0">
              <a:solidFill>
                <a:srgbClr val="1A629D"/>
              </a:solidFill>
            </a:endParaRPr>
          </a:p>
        </p:txBody>
      </p:sp>
      <p:sp>
        <p:nvSpPr>
          <p:cNvPr id="7" name="Shape 12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720000" y="448056"/>
            <a:ext cx="148680" cy="5491944"/>
          </a:xfrm>
          <a:prstGeom prst="rect">
            <a:avLst/>
          </a:prstGeom>
          <a:blipFill>
            <a:blip r:embed="rId2"/>
            <a:srcRect/>
            <a:stretch>
              <a:fillRect l="1" r="1"/>
            </a:stretch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600"/>
            </a:pPr>
            <a:endParaRPr/>
          </a:p>
        </p:txBody>
      </p:sp>
      <p:sp>
        <p:nvSpPr>
          <p:cNvPr id="12" name="Symbol zastępczy zawartości 8"/>
          <p:cNvSpPr>
            <a:spLocks noGrp="1"/>
          </p:cNvSpPr>
          <p:nvPr>
            <p:ph idx="1"/>
          </p:nvPr>
        </p:nvSpPr>
        <p:spPr>
          <a:xfrm>
            <a:off x="1116569" y="2098146"/>
            <a:ext cx="10678862" cy="600486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>
                <a:solidFill>
                  <a:srgbClr val="1A629D"/>
                </a:solidFill>
              </a:rPr>
              <a:t> </a:t>
            </a:r>
            <a:endParaRPr lang="pl-PL" dirty="0">
              <a:solidFill>
                <a:srgbClr val="1A629D"/>
              </a:solidFill>
            </a:endParaRPr>
          </a:p>
        </p:txBody>
      </p:sp>
      <p:sp>
        <p:nvSpPr>
          <p:cNvPr id="11" name="Symbol zastępczy zawartości 8"/>
          <p:cNvSpPr txBox="1">
            <a:spLocks/>
          </p:cNvSpPr>
          <p:nvPr/>
        </p:nvSpPr>
        <p:spPr>
          <a:xfrm>
            <a:off x="1116569" y="1316736"/>
            <a:ext cx="10678862" cy="5193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pl-PL" b="1" dirty="0" smtClean="0">
                <a:solidFill>
                  <a:srgbClr val="1A629D"/>
                </a:solidFill>
              </a:rPr>
              <a:t>Wyłączenia usług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l-PL" sz="2000" dirty="0" smtClean="0">
                <a:solidFill>
                  <a:srgbClr val="1A629D"/>
                </a:solidFill>
              </a:rPr>
              <a:t>  w ramach których dane są agregowane, wzbogacane lub przekształcane w celu dodania im 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000" dirty="0">
                <a:solidFill>
                  <a:srgbClr val="1A629D"/>
                </a:solidFill>
              </a:rPr>
              <a:t> </a:t>
            </a:r>
            <a:r>
              <a:rPr lang="pl-PL" sz="2000" dirty="0" smtClean="0">
                <a:solidFill>
                  <a:srgbClr val="1A629D"/>
                </a:solidFill>
              </a:rPr>
              <a:t>     znaczącej wartości, a użytkownikom udzielana jest licencja na ich wykorzystanie 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l-PL" sz="2000" dirty="0" smtClean="0">
                <a:solidFill>
                  <a:srgbClr val="1A629D"/>
                </a:solidFill>
              </a:rPr>
              <a:t>  skoncentrowanych na pośrednictwie treści chronionych prawem autorskim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l-PL" sz="2000" dirty="0" smtClean="0">
                <a:solidFill>
                  <a:srgbClr val="1A629D"/>
                </a:solidFill>
              </a:rPr>
              <a:t>  z których korzysta wyłącznie jeden posiadacz danych w celu umożliwienia wykorzystywania danych 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000" dirty="0" smtClean="0">
                <a:solidFill>
                  <a:srgbClr val="1A629D"/>
                </a:solidFill>
              </a:rPr>
              <a:t>      będących w jego posiadaniu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l-PL" sz="2000" dirty="0" smtClean="0">
                <a:solidFill>
                  <a:srgbClr val="1A629D"/>
                </a:solidFill>
              </a:rPr>
              <a:t>  z których korzysta wiele osób prawnych w zamkniętej grupie w szczególności usług, których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000" dirty="0">
                <a:solidFill>
                  <a:srgbClr val="1A629D"/>
                </a:solidFill>
              </a:rPr>
              <a:t> </a:t>
            </a:r>
            <a:r>
              <a:rPr lang="pl-PL" sz="2000" dirty="0" smtClean="0">
                <a:solidFill>
                  <a:srgbClr val="1A629D"/>
                </a:solidFill>
              </a:rPr>
              <a:t>     głównym celem jest zapewnienie funkcjonalności przedmiotów i urządzeń podłączonych do </a:t>
            </a:r>
            <a:r>
              <a:rPr lang="pl-PL" sz="2000" dirty="0" err="1" smtClean="0">
                <a:solidFill>
                  <a:srgbClr val="1A629D"/>
                </a:solidFill>
              </a:rPr>
              <a:t>IoT</a:t>
            </a:r>
            <a:endParaRPr lang="pl-PL" sz="2000" dirty="0" smtClean="0">
              <a:solidFill>
                <a:srgbClr val="1A629D"/>
              </a:solidFill>
            </a:endParaRP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l-PL" sz="2000" dirty="0" smtClean="0">
                <a:solidFill>
                  <a:srgbClr val="1A629D"/>
                </a:solidFill>
              </a:rPr>
              <a:t>  dzielenia się danymi oferowanymi przez podmioty sektora publicznego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l-PL" dirty="0">
              <a:solidFill>
                <a:srgbClr val="1A62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68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-2049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089144" y="868680"/>
            <a:ext cx="9360000" cy="720000"/>
          </a:xfrm>
        </p:spPr>
        <p:txBody>
          <a:bodyPr/>
          <a:lstStyle/>
          <a:p>
            <a:r>
              <a:rPr lang="pl-PL" b="1" dirty="0" smtClean="0">
                <a:solidFill>
                  <a:srgbClr val="1A629D"/>
                </a:solidFill>
              </a:rPr>
              <a:t>Usługi pośrednictwa danych</a:t>
            </a:r>
            <a:endParaRPr lang="pl-PL" b="1" dirty="0">
              <a:solidFill>
                <a:srgbClr val="1A629D"/>
              </a:solidFill>
            </a:endParaRPr>
          </a:p>
        </p:txBody>
      </p:sp>
      <p:sp>
        <p:nvSpPr>
          <p:cNvPr id="7" name="Shape 12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713232" y="868680"/>
            <a:ext cx="186768" cy="5071320"/>
          </a:xfrm>
          <a:prstGeom prst="rect">
            <a:avLst/>
          </a:prstGeom>
          <a:blipFill>
            <a:blip r:embed="rId2"/>
            <a:srcRect/>
            <a:stretch>
              <a:fillRect l="1" r="1"/>
            </a:stretch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600"/>
            </a:pPr>
            <a:endParaRPr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573546281"/>
              </p:ext>
            </p:extLst>
          </p:nvPr>
        </p:nvGraphicFramePr>
        <p:xfrm>
          <a:off x="4378326" y="2088976"/>
          <a:ext cx="6856818" cy="3851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pole tekstowe 14"/>
          <p:cNvSpPr txBox="1"/>
          <p:nvPr/>
        </p:nvSpPr>
        <p:spPr>
          <a:xfrm>
            <a:off x="1553037" y="3537434"/>
            <a:ext cx="28252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1A629D"/>
                </a:solidFill>
              </a:rPr>
              <a:t>Pośrednicy danych</a:t>
            </a:r>
            <a:endParaRPr lang="pl-PL" sz="2800" b="1" dirty="0">
              <a:solidFill>
                <a:srgbClr val="1A62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05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12284598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153145" y="749808"/>
            <a:ext cx="9360000" cy="720000"/>
          </a:xfrm>
        </p:spPr>
        <p:txBody>
          <a:bodyPr/>
          <a:lstStyle/>
          <a:p>
            <a:r>
              <a:rPr lang="pl-PL" b="1" dirty="0" smtClean="0">
                <a:solidFill>
                  <a:srgbClr val="1A629D"/>
                </a:solidFill>
              </a:rPr>
              <a:t>Altruizm danych</a:t>
            </a:r>
            <a:endParaRPr lang="pl-PL" b="1" dirty="0">
              <a:solidFill>
                <a:srgbClr val="1A629D"/>
              </a:solidFill>
            </a:endParaRPr>
          </a:p>
        </p:txBody>
      </p:sp>
      <p:sp>
        <p:nvSpPr>
          <p:cNvPr id="7" name="Shape 12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658368" y="749807"/>
            <a:ext cx="201168" cy="5381337"/>
          </a:xfrm>
          <a:prstGeom prst="rect">
            <a:avLst/>
          </a:prstGeom>
          <a:blipFill>
            <a:blip r:embed="rId2"/>
            <a:srcRect/>
            <a:stretch>
              <a:fillRect l="1" r="1"/>
            </a:stretch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600"/>
            </a:pPr>
            <a:endParaRPr/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72339744"/>
              </p:ext>
            </p:extLst>
          </p:nvPr>
        </p:nvGraphicFramePr>
        <p:xfrm>
          <a:off x="1202986" y="1850206"/>
          <a:ext cx="10465864" cy="2897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rostokąt 5"/>
          <p:cNvSpPr/>
          <p:nvPr/>
        </p:nvSpPr>
        <p:spPr>
          <a:xfrm>
            <a:off x="1202986" y="4746150"/>
            <a:ext cx="102467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2400" b="1" dirty="0" smtClean="0">
                <a:solidFill>
                  <a:srgbClr val="1A629D"/>
                </a:solidFill>
              </a:rPr>
              <a:t>Interes ogólny</a:t>
            </a:r>
          </a:p>
          <a:p>
            <a:pPr lvl="0" algn="just"/>
            <a:r>
              <a:rPr lang="pl-PL" sz="2000" dirty="0" smtClean="0">
                <a:solidFill>
                  <a:srgbClr val="1A629D"/>
                </a:solidFill>
              </a:rPr>
              <a:t>m.in. opieka </a:t>
            </a:r>
            <a:r>
              <a:rPr lang="pl-PL" sz="2000" dirty="0">
                <a:solidFill>
                  <a:srgbClr val="1A629D"/>
                </a:solidFill>
              </a:rPr>
              <a:t>zdrowotna, zwalczanie </a:t>
            </a:r>
            <a:r>
              <a:rPr lang="pl-PL" sz="2000" dirty="0" smtClean="0">
                <a:solidFill>
                  <a:srgbClr val="1A629D"/>
                </a:solidFill>
              </a:rPr>
              <a:t>zmian </a:t>
            </a:r>
            <a:r>
              <a:rPr lang="pl-PL" sz="2000" dirty="0">
                <a:solidFill>
                  <a:srgbClr val="1A629D"/>
                </a:solidFill>
              </a:rPr>
              <a:t>klimatu, poprawa mobilności, </a:t>
            </a:r>
            <a:r>
              <a:rPr lang="pl-PL" sz="2000" dirty="0" smtClean="0">
                <a:solidFill>
                  <a:srgbClr val="1A629D"/>
                </a:solidFill>
              </a:rPr>
              <a:t>potrzeby statystyki publicznej, </a:t>
            </a:r>
            <a:r>
              <a:rPr lang="pl-PL" sz="2000" dirty="0">
                <a:solidFill>
                  <a:srgbClr val="1A629D"/>
                </a:solidFill>
              </a:rPr>
              <a:t>poprawa świadczenia usług publicznych, kształtowanie </a:t>
            </a:r>
            <a:r>
              <a:rPr lang="pl-PL" sz="2000" dirty="0" smtClean="0">
                <a:solidFill>
                  <a:srgbClr val="1A629D"/>
                </a:solidFill>
              </a:rPr>
              <a:t>polityk publicznych </a:t>
            </a:r>
            <a:r>
              <a:rPr lang="pl-PL" sz="2000" dirty="0">
                <a:solidFill>
                  <a:srgbClr val="1A629D"/>
                </a:solidFill>
              </a:rPr>
              <a:t>lub do celów badań </a:t>
            </a:r>
            <a:r>
              <a:rPr lang="pl-PL" sz="2000" dirty="0" smtClean="0">
                <a:solidFill>
                  <a:srgbClr val="1A629D"/>
                </a:solidFill>
              </a:rPr>
              <a:t>naukowych</a:t>
            </a:r>
            <a:endParaRPr lang="pl-PL" sz="2000" dirty="0"/>
          </a:p>
        </p:txBody>
      </p:sp>
      <p:sp>
        <p:nvSpPr>
          <p:cNvPr id="13" name="Prostokąt 12"/>
          <p:cNvSpPr/>
          <p:nvPr/>
        </p:nvSpPr>
        <p:spPr>
          <a:xfrm>
            <a:off x="3410303" y="2609064"/>
            <a:ext cx="5463992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pl-PL" sz="2000" dirty="0">
                <a:solidFill>
                  <a:srgbClr val="1A629D"/>
                </a:solidFill>
              </a:rPr>
              <a:t>z</a:t>
            </a:r>
            <a:r>
              <a:rPr lang="pl-PL" sz="2000" dirty="0" smtClean="0">
                <a:solidFill>
                  <a:srgbClr val="1A629D"/>
                </a:solidFill>
              </a:rPr>
              <a:t>gody </a:t>
            </a:r>
            <a:r>
              <a:rPr lang="pl-PL" sz="2000" dirty="0">
                <a:solidFill>
                  <a:srgbClr val="1A629D"/>
                </a:solidFill>
              </a:rPr>
              <a:t>osób, których dane </a:t>
            </a:r>
            <a:r>
              <a:rPr lang="pl-PL" sz="2000" dirty="0" smtClean="0">
                <a:solidFill>
                  <a:srgbClr val="1A629D"/>
                </a:solidFill>
              </a:rPr>
              <a:t>dotyczą</a:t>
            </a:r>
          </a:p>
          <a:p>
            <a:pPr marL="285750" lvl="0" indent="-28575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pl-PL" sz="2000" dirty="0">
                <a:solidFill>
                  <a:srgbClr val="1A629D"/>
                </a:solidFill>
              </a:rPr>
              <a:t>p</a:t>
            </a:r>
            <a:r>
              <a:rPr lang="pl-PL" sz="2000" dirty="0" smtClean="0">
                <a:solidFill>
                  <a:srgbClr val="1A629D"/>
                </a:solidFill>
              </a:rPr>
              <a:t>ozwolenia </a:t>
            </a:r>
            <a:r>
              <a:rPr lang="pl-PL" sz="2000" dirty="0">
                <a:solidFill>
                  <a:srgbClr val="1A629D"/>
                </a:solidFill>
              </a:rPr>
              <a:t>posiadaczy </a:t>
            </a:r>
            <a:r>
              <a:rPr lang="pl-PL" sz="2000" dirty="0" smtClean="0">
                <a:solidFill>
                  <a:srgbClr val="1A629D"/>
                </a:solidFill>
              </a:rPr>
              <a:t>danych</a:t>
            </a:r>
            <a:endParaRPr lang="pl-PL" sz="2000" dirty="0">
              <a:solidFill>
                <a:srgbClr val="1A62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93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92598" y="-2049"/>
            <a:ext cx="12284598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216152" y="927936"/>
            <a:ext cx="9333576" cy="724392"/>
          </a:xfrm>
        </p:spPr>
        <p:txBody>
          <a:bodyPr/>
          <a:lstStyle/>
          <a:p>
            <a:r>
              <a:rPr lang="pl-PL" b="1" dirty="0" smtClean="0">
                <a:solidFill>
                  <a:srgbClr val="1A629D"/>
                </a:solidFill>
              </a:rPr>
              <a:t>Altruizm danych</a:t>
            </a:r>
            <a:endParaRPr lang="pl-PL" b="1" dirty="0">
              <a:solidFill>
                <a:srgbClr val="1A629D"/>
              </a:solidFill>
            </a:endParaRPr>
          </a:p>
        </p:txBody>
      </p:sp>
      <p:sp>
        <p:nvSpPr>
          <p:cNvPr id="7" name="Shape 12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710856" y="927936"/>
            <a:ext cx="203544" cy="5024808"/>
          </a:xfrm>
          <a:prstGeom prst="rect">
            <a:avLst/>
          </a:prstGeom>
          <a:blipFill>
            <a:blip r:embed="rId2"/>
            <a:srcRect/>
            <a:stretch>
              <a:fillRect l="1" r="1"/>
            </a:stretch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600"/>
            </a:pPr>
            <a:endParaRPr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2124920249"/>
              </p:ext>
            </p:extLst>
          </p:nvPr>
        </p:nvGraphicFramePr>
        <p:xfrm>
          <a:off x="4405751" y="2101720"/>
          <a:ext cx="6856818" cy="3851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pole tekstowe 19"/>
          <p:cNvSpPr txBox="1"/>
          <p:nvPr/>
        </p:nvSpPr>
        <p:spPr>
          <a:xfrm>
            <a:off x="1360134" y="3550178"/>
            <a:ext cx="30456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1A629D"/>
                </a:solidFill>
              </a:rPr>
              <a:t>Uznana </a:t>
            </a:r>
            <a:r>
              <a:rPr lang="pl-PL" sz="2800" b="1" dirty="0">
                <a:solidFill>
                  <a:srgbClr val="1A629D"/>
                </a:solidFill>
              </a:rPr>
              <a:t>organizacja altruizmu danych</a:t>
            </a:r>
          </a:p>
        </p:txBody>
      </p:sp>
    </p:spTree>
    <p:extLst>
      <p:ext uri="{BB962C8B-B14F-4D97-AF65-F5344CB8AC3E}">
        <p14:creationId xmlns:p14="http://schemas.microsoft.com/office/powerpoint/2010/main" val="166758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-2049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080000" y="1440000"/>
            <a:ext cx="9360000" cy="720000"/>
          </a:xfrm>
        </p:spPr>
        <p:txBody>
          <a:bodyPr/>
          <a:lstStyle/>
          <a:p>
            <a:r>
              <a:rPr lang="pl-PL" b="1" dirty="0" smtClean="0">
                <a:solidFill>
                  <a:srgbClr val="1A629D"/>
                </a:solidFill>
              </a:rPr>
              <a:t>Pozostałe obszary regulacji DGA</a:t>
            </a:r>
            <a:endParaRPr lang="pl-PL" b="1" dirty="0">
              <a:solidFill>
                <a:srgbClr val="1A629D"/>
              </a:solidFill>
            </a:endParaRPr>
          </a:p>
        </p:txBody>
      </p:sp>
      <p:sp>
        <p:nvSpPr>
          <p:cNvPr id="7" name="Shape 12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720000" y="1440000"/>
            <a:ext cx="180000" cy="4500000"/>
          </a:xfrm>
          <a:prstGeom prst="rect">
            <a:avLst/>
          </a:prstGeom>
          <a:blipFill>
            <a:blip r:embed="rId2"/>
            <a:srcRect/>
            <a:stretch>
              <a:fillRect l="1" r="1"/>
            </a:stretch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600"/>
            </a:pPr>
            <a:endParaRPr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267725683"/>
              </p:ext>
            </p:extLst>
          </p:nvPr>
        </p:nvGraphicFramePr>
        <p:xfrm>
          <a:off x="2039525" y="2088976"/>
          <a:ext cx="8580475" cy="3851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6385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225296" y="1572768"/>
            <a:ext cx="9442703" cy="3361392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E</a:t>
            </a:r>
            <a:r>
              <a:rPr lang="pl-PL" b="1" dirty="0" smtClean="0">
                <a:solidFill>
                  <a:schemeClr val="bg1"/>
                </a:solidFill>
              </a:rPr>
              <a:t>uropejska strategia w zakresie danych</a:t>
            </a:r>
            <a:br>
              <a:rPr lang="pl-PL" b="1" dirty="0" smtClean="0">
                <a:solidFill>
                  <a:schemeClr val="bg1"/>
                </a:solidFill>
              </a:rPr>
            </a:br>
            <a:r>
              <a:rPr lang="pl-PL" b="1" dirty="0">
                <a:solidFill>
                  <a:schemeClr val="bg1"/>
                </a:solidFill>
              </a:rPr>
              <a:t/>
            </a:r>
            <a:br>
              <a:rPr lang="pl-PL" b="1" dirty="0">
                <a:solidFill>
                  <a:schemeClr val="bg1"/>
                </a:solidFill>
              </a:rPr>
            </a:br>
            <a:r>
              <a:rPr lang="pl-PL" b="1" dirty="0" smtClean="0">
                <a:solidFill>
                  <a:schemeClr val="bg1"/>
                </a:solidFill>
              </a:rPr>
              <a:t>Akt w sprawie zarządzania danymi</a:t>
            </a:r>
            <a:br>
              <a:rPr lang="pl-PL" b="1" dirty="0" smtClean="0">
                <a:solidFill>
                  <a:schemeClr val="bg1"/>
                </a:solidFill>
              </a:rPr>
            </a:br>
            <a:r>
              <a:rPr lang="pl-PL" b="1" dirty="0">
                <a:solidFill>
                  <a:schemeClr val="bg1"/>
                </a:solidFill>
              </a:rPr>
              <a:t/>
            </a:r>
            <a:br>
              <a:rPr lang="pl-PL" b="1" dirty="0">
                <a:solidFill>
                  <a:schemeClr val="bg1"/>
                </a:solidFill>
              </a:rPr>
            </a:br>
            <a:r>
              <a:rPr lang="pl-PL" b="1" dirty="0" smtClean="0">
                <a:solidFill>
                  <a:schemeClr val="bg1"/>
                </a:solidFill>
              </a:rPr>
              <a:t>Akt w sprawie danych</a:t>
            </a:r>
            <a:br>
              <a:rPr lang="pl-PL" b="1" dirty="0" smtClean="0">
                <a:solidFill>
                  <a:schemeClr val="bg1"/>
                </a:solidFill>
              </a:rPr>
            </a:b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7" name="Shape 12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694944" y="1572768"/>
            <a:ext cx="182880" cy="3361392"/>
          </a:xfrm>
          <a:prstGeom prst="rect">
            <a:avLst/>
          </a:prstGeom>
          <a:blipFill>
            <a:blip r:embed="rId2"/>
            <a:srcRect/>
            <a:stretch>
              <a:fillRect l="1" r="1"/>
            </a:stretch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6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923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307999" y="2436696"/>
            <a:ext cx="9360000" cy="720000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Projekt ustawy o zarządzaniu danymi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7" name="Shape 12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694944" y="1572768"/>
            <a:ext cx="182880" cy="3361392"/>
          </a:xfrm>
          <a:prstGeom prst="rect">
            <a:avLst/>
          </a:prstGeom>
          <a:blipFill>
            <a:blip r:embed="rId2"/>
            <a:srcRect/>
            <a:stretch>
              <a:fillRect l="1" r="1"/>
            </a:stretch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600"/>
            </a:pPr>
            <a:endParaRPr sz="3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10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-2049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091537" y="557784"/>
            <a:ext cx="9360000" cy="720000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rgbClr val="1A629D"/>
                </a:solidFill>
              </a:rPr>
              <a:t>Główne obszary regulacji</a:t>
            </a:r>
            <a:endParaRPr lang="pl-PL" b="1" dirty="0">
              <a:solidFill>
                <a:srgbClr val="1A629D"/>
              </a:solidFill>
            </a:endParaRPr>
          </a:p>
        </p:txBody>
      </p:sp>
      <p:sp>
        <p:nvSpPr>
          <p:cNvPr id="7" name="Shape 12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720000" y="557784"/>
            <a:ext cx="194400" cy="5382216"/>
          </a:xfrm>
          <a:prstGeom prst="rect">
            <a:avLst/>
          </a:prstGeom>
          <a:blipFill>
            <a:blip r:embed="rId2"/>
            <a:srcRect/>
            <a:stretch>
              <a:fillRect l="1" r="1"/>
            </a:stretch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600"/>
            </a:pPr>
            <a:endParaRPr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841819054"/>
              </p:ext>
            </p:extLst>
          </p:nvPr>
        </p:nvGraphicFramePr>
        <p:xfrm>
          <a:off x="1109440" y="1551545"/>
          <a:ext cx="10802881" cy="4388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451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307999" y="2436696"/>
            <a:ext cx="9360000" cy="720000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Akt w sprawie danych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7" name="Shape 12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694944" y="1572768"/>
            <a:ext cx="182880" cy="3361392"/>
          </a:xfrm>
          <a:prstGeom prst="rect">
            <a:avLst/>
          </a:prstGeom>
          <a:blipFill>
            <a:blip r:embed="rId2"/>
            <a:srcRect/>
            <a:stretch>
              <a:fillRect l="1" r="1"/>
            </a:stretch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600"/>
            </a:pPr>
            <a:endParaRPr sz="3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83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136" y="1167686"/>
            <a:ext cx="8809918" cy="476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03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12292584" cy="69931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ułatwianie dostępu do danych generowanych przez urządzenie </a:t>
            </a:r>
            <a:r>
              <a:rPr lang="pl-PL" dirty="0" err="1" smtClean="0"/>
              <a:t>IoT</a:t>
            </a:r>
            <a:r>
              <a:rPr lang="pl-PL" dirty="0" smtClean="0"/>
              <a:t> i określenie zasad ich wykorzystania przez konsumentów i przedsiębiorstwa</a:t>
            </a:r>
          </a:p>
          <a:p>
            <a:pPr algn="ctr"/>
            <a:r>
              <a:rPr lang="pl-PL" dirty="0" smtClean="0"/>
              <a:t>- </a:t>
            </a:r>
            <a:r>
              <a:rPr lang="pl-PL" dirty="0"/>
              <a:t>wymiana B2C i B2B – prywatne dane osobowe i nieosobowe</a:t>
            </a:r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137424" y="535259"/>
            <a:ext cx="9334022" cy="696582"/>
          </a:xfrm>
        </p:spPr>
        <p:txBody>
          <a:bodyPr/>
          <a:lstStyle/>
          <a:p>
            <a:r>
              <a:rPr lang="pl-PL" b="1" dirty="0" smtClean="0">
                <a:solidFill>
                  <a:srgbClr val="1A629D"/>
                </a:solidFill>
              </a:rPr>
              <a:t>Cele Data </a:t>
            </a:r>
            <a:r>
              <a:rPr lang="pl-PL" b="1" dirty="0" err="1" smtClean="0">
                <a:solidFill>
                  <a:srgbClr val="1A629D"/>
                </a:solidFill>
              </a:rPr>
              <a:t>Act</a:t>
            </a:r>
            <a:endParaRPr lang="pl-PL" b="1" dirty="0">
              <a:solidFill>
                <a:srgbClr val="1A629D"/>
              </a:solidFill>
            </a:endParaRPr>
          </a:p>
        </p:txBody>
      </p:sp>
      <p:sp>
        <p:nvSpPr>
          <p:cNvPr id="7" name="Shape 12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669073" y="535259"/>
            <a:ext cx="230927" cy="5404741"/>
          </a:xfrm>
          <a:prstGeom prst="rect">
            <a:avLst/>
          </a:prstGeom>
          <a:blipFill>
            <a:blip r:embed="rId2"/>
            <a:srcRect/>
            <a:stretch>
              <a:fillRect l="1" r="1"/>
            </a:stretch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600"/>
            </a:pPr>
            <a:endParaRPr/>
          </a:p>
        </p:txBody>
      </p:sp>
      <p:sp>
        <p:nvSpPr>
          <p:cNvPr id="4" name="pole tekstowe 3"/>
          <p:cNvSpPr txBox="1"/>
          <p:nvPr/>
        </p:nvSpPr>
        <p:spPr>
          <a:xfrm>
            <a:off x="1137425" y="1438507"/>
            <a:ext cx="1071632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pl-PL" sz="2000" b="1" dirty="0" smtClean="0">
                <a:solidFill>
                  <a:srgbClr val="1A629D"/>
                </a:solidFill>
              </a:rPr>
              <a:t>ułatwianie </a:t>
            </a:r>
            <a:r>
              <a:rPr lang="pl-PL" sz="2000" b="1" dirty="0">
                <a:solidFill>
                  <a:srgbClr val="1A629D"/>
                </a:solidFill>
              </a:rPr>
              <a:t>dostępu do danych generowanych przez urządzenie </a:t>
            </a:r>
            <a:r>
              <a:rPr lang="pl-PL" sz="2000" b="1" dirty="0" err="1">
                <a:solidFill>
                  <a:srgbClr val="1A629D"/>
                </a:solidFill>
              </a:rPr>
              <a:t>IoT</a:t>
            </a:r>
            <a:r>
              <a:rPr lang="pl-PL" sz="2000" b="1" dirty="0">
                <a:solidFill>
                  <a:srgbClr val="1A629D"/>
                </a:solidFill>
              </a:rPr>
              <a:t> i określenie zasad ich wykorzystania przez konsumentów i przedsiębiorstwa</a:t>
            </a:r>
          </a:p>
          <a:p>
            <a:pPr algn="just"/>
            <a:r>
              <a:rPr lang="pl-PL" sz="2000" dirty="0" smtClean="0">
                <a:solidFill>
                  <a:srgbClr val="1A629D"/>
                </a:solidFill>
              </a:rPr>
              <a:t>	wymiana </a:t>
            </a:r>
            <a:r>
              <a:rPr lang="pl-PL" sz="2000" dirty="0">
                <a:solidFill>
                  <a:srgbClr val="1A629D"/>
                </a:solidFill>
              </a:rPr>
              <a:t>B2C i B2B </a:t>
            </a:r>
            <a:r>
              <a:rPr lang="pl-PL" sz="2000" dirty="0" smtClean="0">
                <a:solidFill>
                  <a:srgbClr val="1A629D"/>
                </a:solidFill>
              </a:rPr>
              <a:t>– dane </a:t>
            </a:r>
            <a:r>
              <a:rPr lang="pl-PL" sz="2000" dirty="0">
                <a:solidFill>
                  <a:srgbClr val="1A629D"/>
                </a:solidFill>
              </a:rPr>
              <a:t>osobowe i </a:t>
            </a:r>
            <a:r>
              <a:rPr lang="pl-PL" sz="2000" dirty="0" smtClean="0">
                <a:solidFill>
                  <a:srgbClr val="1A629D"/>
                </a:solidFill>
              </a:rPr>
              <a:t>nieosobowe</a:t>
            </a:r>
          </a:p>
          <a:p>
            <a:pPr algn="just"/>
            <a:endParaRPr lang="pl-PL" sz="2000" dirty="0">
              <a:solidFill>
                <a:srgbClr val="1A629D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pl-PL" sz="2000" b="1" dirty="0" smtClean="0">
                <a:solidFill>
                  <a:srgbClr val="1A629D"/>
                </a:solidFill>
              </a:rPr>
              <a:t>umożliwienie </a:t>
            </a:r>
            <a:r>
              <a:rPr lang="pl-PL" sz="2000" b="1" dirty="0">
                <a:solidFill>
                  <a:srgbClr val="1A629D"/>
                </a:solidFill>
              </a:rPr>
              <a:t>organom sektora publicznego uzyskania, w wyjątkowych okolicznościach, dostępu do danych </a:t>
            </a:r>
            <a:r>
              <a:rPr lang="pl-PL" sz="2000" b="1" dirty="0" smtClean="0">
                <a:solidFill>
                  <a:srgbClr val="1A629D"/>
                </a:solidFill>
              </a:rPr>
              <a:t>prywatnych</a:t>
            </a:r>
          </a:p>
          <a:p>
            <a:pPr algn="just"/>
            <a:r>
              <a:rPr lang="pl-PL" sz="2000" b="1" dirty="0" smtClean="0">
                <a:solidFill>
                  <a:srgbClr val="1A629D"/>
                </a:solidFill>
              </a:rPr>
              <a:t>	</a:t>
            </a:r>
            <a:r>
              <a:rPr lang="pl-PL" sz="2000" dirty="0" smtClean="0">
                <a:solidFill>
                  <a:srgbClr val="1A629D"/>
                </a:solidFill>
              </a:rPr>
              <a:t>wymiana </a:t>
            </a:r>
            <a:r>
              <a:rPr lang="pl-PL" sz="2000" dirty="0">
                <a:solidFill>
                  <a:srgbClr val="1A629D"/>
                </a:solidFill>
              </a:rPr>
              <a:t>B2G – dane prywatne ze szczególnym </a:t>
            </a:r>
            <a:r>
              <a:rPr lang="pl-PL" sz="2000" dirty="0" smtClean="0">
                <a:solidFill>
                  <a:srgbClr val="1A629D"/>
                </a:solidFill>
              </a:rPr>
              <a:t>uwzględnieniem </a:t>
            </a:r>
            <a:r>
              <a:rPr lang="pl-PL" sz="2000" dirty="0">
                <a:solidFill>
                  <a:srgbClr val="1A629D"/>
                </a:solidFill>
              </a:rPr>
              <a:t>danych nieosobowych</a:t>
            </a:r>
          </a:p>
          <a:p>
            <a:pPr algn="just"/>
            <a:endParaRPr lang="pl-PL" sz="2000" dirty="0" smtClean="0">
              <a:solidFill>
                <a:srgbClr val="1A629D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pl-PL" sz="2000" b="1" dirty="0" smtClean="0">
                <a:solidFill>
                  <a:srgbClr val="1A629D"/>
                </a:solidFill>
              </a:rPr>
              <a:t>ułatwienie </a:t>
            </a:r>
            <a:r>
              <a:rPr lang="pl-PL" sz="2000" b="1" dirty="0">
                <a:solidFill>
                  <a:srgbClr val="1A629D"/>
                </a:solidFill>
              </a:rPr>
              <a:t>zmiany dostawców usług przetwarzania danych w chmurze oraz ochrona danych przechowywanych w chmurze przed bezprawnym dostępem państw trzecich </a:t>
            </a:r>
          </a:p>
          <a:p>
            <a:pPr algn="just"/>
            <a:endParaRPr lang="pl-PL" sz="2000" dirty="0">
              <a:solidFill>
                <a:srgbClr val="1A629D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pl-PL" sz="2000" b="1" dirty="0" smtClean="0">
                <a:solidFill>
                  <a:srgbClr val="1A629D"/>
                </a:solidFill>
              </a:rPr>
              <a:t>opracowanie norm interoperacyjności danych, które mają być ponownie wykorzystywane między sektorami</a:t>
            </a:r>
            <a:endParaRPr lang="pl-PL" sz="2000" b="1" dirty="0">
              <a:solidFill>
                <a:srgbClr val="1A62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89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7"/>
          <p:cNvSpPr>
            <a:spLocks noGrp="1"/>
          </p:cNvSpPr>
          <p:nvPr>
            <p:ph type="title"/>
          </p:nvPr>
        </p:nvSpPr>
        <p:spPr>
          <a:xfrm>
            <a:off x="1144007" y="2345256"/>
            <a:ext cx="6309415" cy="720000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Dziękuję za uwagę!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13" name="Shape 12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713232" y="1658880"/>
            <a:ext cx="173736" cy="3361392"/>
          </a:xfrm>
          <a:prstGeom prst="rect">
            <a:avLst/>
          </a:prstGeom>
          <a:blipFill>
            <a:blip r:embed="rId2"/>
            <a:srcRect/>
            <a:stretch>
              <a:fillRect l="1" r="1"/>
            </a:stretch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600"/>
            </a:pPr>
            <a:endParaRPr/>
          </a:p>
        </p:txBody>
      </p:sp>
      <p:sp>
        <p:nvSpPr>
          <p:cNvPr id="14" name="Symbol zastępczy zawartości 8"/>
          <p:cNvSpPr>
            <a:spLocks noGrp="1"/>
          </p:cNvSpPr>
          <p:nvPr>
            <p:ph idx="1"/>
          </p:nvPr>
        </p:nvSpPr>
        <p:spPr>
          <a:xfrm>
            <a:off x="1262880" y="3991356"/>
            <a:ext cx="4900176" cy="1028916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chemeClr val="bg1"/>
                </a:solidFill>
              </a:rPr>
              <a:t>dr Dominik Sybilski</a:t>
            </a:r>
          </a:p>
          <a:p>
            <a:pPr marL="0" indent="0">
              <a:buNone/>
            </a:pPr>
            <a:r>
              <a:rPr lang="pl-PL" dirty="0">
                <a:solidFill>
                  <a:schemeClr val="bg1"/>
                </a:solidFill>
              </a:rPr>
              <a:t>d</a:t>
            </a:r>
            <a:r>
              <a:rPr lang="pl-PL" dirty="0" smtClean="0">
                <a:solidFill>
                  <a:schemeClr val="bg1"/>
                </a:solidFill>
              </a:rPr>
              <a:t>ominik.sybilski@cyfra.gov.pl</a:t>
            </a: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89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307999" y="2436696"/>
            <a:ext cx="9360000" cy="720000"/>
          </a:xfrm>
        </p:spPr>
        <p:txBody>
          <a:bodyPr/>
          <a:lstStyle/>
          <a:p>
            <a:r>
              <a:rPr lang="pl-PL" b="1" dirty="0" smtClean="0">
                <a:solidFill>
                  <a:schemeClr val="bg1"/>
                </a:solidFill>
              </a:rPr>
              <a:t>Europejska strategia w zakresie danych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7" name="Shape 12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694944" y="1572768"/>
            <a:ext cx="182880" cy="3361392"/>
          </a:xfrm>
          <a:prstGeom prst="rect">
            <a:avLst/>
          </a:prstGeom>
          <a:blipFill>
            <a:blip r:embed="rId2"/>
            <a:srcRect/>
            <a:stretch>
              <a:fillRect l="1" r="1"/>
            </a:stretch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6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912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-2049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942840" y="351864"/>
            <a:ext cx="9360000" cy="720000"/>
          </a:xfrm>
        </p:spPr>
        <p:txBody>
          <a:bodyPr/>
          <a:lstStyle/>
          <a:p>
            <a:pPr algn="ctr"/>
            <a:r>
              <a:rPr lang="pl-PL" b="1" dirty="0" smtClean="0">
                <a:solidFill>
                  <a:srgbClr val="1A629D"/>
                </a:solidFill>
              </a:rPr>
              <a:t>Europejski system zarządzania danymi</a:t>
            </a:r>
            <a:endParaRPr lang="pl-PL" b="1" dirty="0">
              <a:solidFill>
                <a:srgbClr val="1A629D"/>
              </a:solidFill>
            </a:endParaRPr>
          </a:p>
        </p:txBody>
      </p:sp>
      <p:graphicFrame>
        <p:nvGraphicFramePr>
          <p:cNvPr id="11" name="Diagram 10">
            <a:extLst>
              <a:ext uri="{FF2B5EF4-FFF2-40B4-BE49-F238E27FC236}">
                <a16:creationId xmlns="" xmlns:a16="http://schemas.microsoft.com/office/drawing/2014/main" id="{FC2AE37E-328D-42F2-72AF-7A8046E9B7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4888741"/>
              </p:ext>
            </p:extLst>
          </p:nvPr>
        </p:nvGraphicFramePr>
        <p:xfrm>
          <a:off x="484094" y="979905"/>
          <a:ext cx="11223811" cy="5968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491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307999" y="2436696"/>
            <a:ext cx="9360000" cy="720000"/>
          </a:xfrm>
        </p:spPr>
        <p:txBody>
          <a:bodyPr/>
          <a:lstStyle/>
          <a:p>
            <a:r>
              <a:rPr lang="pl-PL" b="1" dirty="0" smtClean="0">
                <a:solidFill>
                  <a:schemeClr val="bg1"/>
                </a:solidFill>
              </a:rPr>
              <a:t>Akt w sprawie zarządzania danymi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7" name="Shape 12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694944" y="1572768"/>
            <a:ext cx="182880" cy="3361392"/>
          </a:xfrm>
          <a:prstGeom prst="rect">
            <a:avLst/>
          </a:prstGeom>
          <a:blipFill>
            <a:blip r:embed="rId2"/>
            <a:srcRect/>
            <a:stretch>
              <a:fillRect l="1" r="1"/>
            </a:stretch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6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2430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-2049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080000" y="1440000"/>
            <a:ext cx="9360000" cy="720000"/>
          </a:xfrm>
        </p:spPr>
        <p:txBody>
          <a:bodyPr/>
          <a:lstStyle/>
          <a:p>
            <a:r>
              <a:rPr lang="pl-PL" b="1" dirty="0" smtClean="0">
                <a:solidFill>
                  <a:srgbClr val="1A629D"/>
                </a:solidFill>
              </a:rPr>
              <a:t>Akt w sprawie zarządzania danymi</a:t>
            </a:r>
            <a:endParaRPr lang="pl-PL" b="1" dirty="0">
              <a:solidFill>
                <a:srgbClr val="1A629D"/>
              </a:solidFill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1080001" y="2340000"/>
            <a:ext cx="10678862" cy="3600000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>
                <a:solidFill>
                  <a:srgbClr val="1A629D"/>
                </a:solidFill>
              </a:rPr>
              <a:t>Rozporządzenie </a:t>
            </a:r>
            <a:r>
              <a:rPr lang="pl-PL" dirty="0">
                <a:solidFill>
                  <a:srgbClr val="1A629D"/>
                </a:solidFill>
              </a:rPr>
              <a:t>Parlamentu Europejskiego i Rady (UE) 2022/868 z dnia 30 maja 2022 r. w sprawie europejskiego zarządzania danymi i zmieniające rozporządzenie (UE) </a:t>
            </a:r>
            <a:r>
              <a:rPr lang="pl-PL" dirty="0" smtClean="0">
                <a:solidFill>
                  <a:srgbClr val="1A629D"/>
                </a:solidFill>
              </a:rPr>
              <a:t>2018/1724</a:t>
            </a:r>
            <a:endParaRPr lang="pl-PL" dirty="0">
              <a:solidFill>
                <a:srgbClr val="1A629D"/>
              </a:solidFill>
            </a:endParaRPr>
          </a:p>
          <a:p>
            <a:pPr marL="0" indent="0">
              <a:buNone/>
            </a:pPr>
            <a:endParaRPr lang="pl-PL" b="1" dirty="0">
              <a:solidFill>
                <a:srgbClr val="1A629D"/>
              </a:solidFill>
            </a:endParaRPr>
          </a:p>
        </p:txBody>
      </p:sp>
      <p:sp>
        <p:nvSpPr>
          <p:cNvPr id="7" name="Shape 12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720000" y="1440000"/>
            <a:ext cx="180000" cy="4500000"/>
          </a:xfrm>
          <a:prstGeom prst="rect">
            <a:avLst/>
          </a:prstGeom>
          <a:blipFill>
            <a:blip r:embed="rId2"/>
            <a:srcRect/>
            <a:stretch>
              <a:fillRect l="1" r="1"/>
            </a:stretch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600"/>
            </a:pPr>
            <a:endParaRPr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09296742"/>
              </p:ext>
            </p:extLst>
          </p:nvPr>
        </p:nvGraphicFramePr>
        <p:xfrm>
          <a:off x="1153136" y="3914274"/>
          <a:ext cx="9286863" cy="24837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5060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-2049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080000" y="1440000"/>
            <a:ext cx="9360000" cy="720000"/>
          </a:xfrm>
        </p:spPr>
        <p:txBody>
          <a:bodyPr/>
          <a:lstStyle/>
          <a:p>
            <a:r>
              <a:rPr lang="pl-PL" b="1" dirty="0" smtClean="0">
                <a:solidFill>
                  <a:srgbClr val="1A629D"/>
                </a:solidFill>
              </a:rPr>
              <a:t>Kluczowe informacje</a:t>
            </a:r>
            <a:endParaRPr lang="pl-PL" b="1" dirty="0">
              <a:solidFill>
                <a:srgbClr val="1A629D"/>
              </a:solidFill>
            </a:endParaRPr>
          </a:p>
        </p:txBody>
      </p:sp>
      <p:sp>
        <p:nvSpPr>
          <p:cNvPr id="7" name="Shape 12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720000" y="1440000"/>
            <a:ext cx="180000" cy="4500000"/>
          </a:xfrm>
          <a:prstGeom prst="rect">
            <a:avLst/>
          </a:prstGeom>
          <a:blipFill>
            <a:blip r:embed="rId2"/>
            <a:srcRect/>
            <a:stretch>
              <a:fillRect l="1" r="1"/>
            </a:stretch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600"/>
            </a:pPr>
            <a:endParaRPr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700649055"/>
              </p:ext>
            </p:extLst>
          </p:nvPr>
        </p:nvGraphicFramePr>
        <p:xfrm>
          <a:off x="1231430" y="2619159"/>
          <a:ext cx="8900122" cy="3825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6251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-2049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080000" y="1440000"/>
            <a:ext cx="9360000" cy="720000"/>
          </a:xfrm>
        </p:spPr>
        <p:txBody>
          <a:bodyPr/>
          <a:lstStyle/>
          <a:p>
            <a:r>
              <a:rPr lang="pl-PL" b="1" dirty="0" smtClean="0">
                <a:solidFill>
                  <a:srgbClr val="1A629D"/>
                </a:solidFill>
              </a:rPr>
              <a:t>Struktura DGA</a:t>
            </a:r>
            <a:endParaRPr lang="pl-PL" b="1" dirty="0">
              <a:solidFill>
                <a:srgbClr val="1A629D"/>
              </a:solidFill>
            </a:endParaRPr>
          </a:p>
        </p:txBody>
      </p:sp>
      <p:sp>
        <p:nvSpPr>
          <p:cNvPr id="7" name="Shape 12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720000" y="1440000"/>
            <a:ext cx="180000" cy="4500000"/>
          </a:xfrm>
          <a:prstGeom prst="rect">
            <a:avLst/>
          </a:prstGeom>
          <a:blipFill>
            <a:blip r:embed="rId2"/>
            <a:srcRect/>
            <a:stretch>
              <a:fillRect l="1" r="1"/>
            </a:stretch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600"/>
            </a:pPr>
            <a:endParaRPr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567281946"/>
              </p:ext>
            </p:extLst>
          </p:nvPr>
        </p:nvGraphicFramePr>
        <p:xfrm>
          <a:off x="1620000" y="2266325"/>
          <a:ext cx="91507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4508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5196" y="-2049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080000" y="1440000"/>
            <a:ext cx="9360000" cy="720000"/>
          </a:xfrm>
        </p:spPr>
        <p:txBody>
          <a:bodyPr/>
          <a:lstStyle/>
          <a:p>
            <a:r>
              <a:rPr lang="pl-PL" b="1" dirty="0" smtClean="0">
                <a:solidFill>
                  <a:srgbClr val="1A629D"/>
                </a:solidFill>
              </a:rPr>
              <a:t>Zakres DGA</a:t>
            </a:r>
            <a:endParaRPr lang="pl-PL" b="1" dirty="0">
              <a:solidFill>
                <a:srgbClr val="1A629D"/>
              </a:solidFill>
            </a:endParaRPr>
          </a:p>
        </p:txBody>
      </p:sp>
      <p:sp>
        <p:nvSpPr>
          <p:cNvPr id="7" name="Shape 12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720000" y="1440000"/>
            <a:ext cx="180000" cy="4500000"/>
          </a:xfrm>
          <a:prstGeom prst="rect">
            <a:avLst/>
          </a:prstGeom>
          <a:blipFill>
            <a:blip r:embed="rId2"/>
            <a:srcRect/>
            <a:stretch>
              <a:fillRect l="1" r="1"/>
            </a:stretch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600"/>
            </a:pPr>
            <a:endParaRPr/>
          </a:p>
        </p:txBody>
      </p:sp>
      <p:sp>
        <p:nvSpPr>
          <p:cNvPr id="12" name="Symbol zastępczy zawartości 8"/>
          <p:cNvSpPr>
            <a:spLocks noGrp="1"/>
          </p:cNvSpPr>
          <p:nvPr>
            <p:ph idx="1"/>
          </p:nvPr>
        </p:nvSpPr>
        <p:spPr>
          <a:xfrm>
            <a:off x="1116569" y="2098146"/>
            <a:ext cx="10678862" cy="600486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>
                <a:solidFill>
                  <a:srgbClr val="1A629D"/>
                </a:solidFill>
              </a:rPr>
              <a:t> </a:t>
            </a:r>
            <a:endParaRPr lang="pl-PL" dirty="0">
              <a:solidFill>
                <a:srgbClr val="1A629D"/>
              </a:solidFill>
            </a:endParaRP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473625120"/>
              </p:ext>
            </p:extLst>
          </p:nvPr>
        </p:nvGraphicFramePr>
        <p:xfrm>
          <a:off x="1116569" y="2962373"/>
          <a:ext cx="8520107" cy="1934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Symbol zastępczy zawartości 8"/>
          <p:cNvSpPr txBox="1">
            <a:spLocks/>
          </p:cNvSpPr>
          <p:nvPr/>
        </p:nvSpPr>
        <p:spPr>
          <a:xfrm>
            <a:off x="1116569" y="2217660"/>
            <a:ext cx="10678862" cy="600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b="1" dirty="0" smtClean="0">
                <a:solidFill>
                  <a:srgbClr val="1A629D"/>
                </a:solidFill>
              </a:rPr>
              <a:t>Dane   </a:t>
            </a:r>
            <a:endParaRPr lang="pl-PL" dirty="0">
              <a:solidFill>
                <a:srgbClr val="1A62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2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Ciepły niebiesk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D6F5AED4C437943972F99975872CDD9" ma:contentTypeVersion="16" ma:contentTypeDescription="Utwórz nowy dokument." ma:contentTypeScope="" ma:versionID="4af62ff67ce2ed1907bd0fc0cd472038">
  <xsd:schema xmlns:xsd="http://www.w3.org/2001/XMLSchema" xmlns:xs="http://www.w3.org/2001/XMLSchema" xmlns:p="http://schemas.microsoft.com/office/2006/metadata/properties" xmlns:ns2="c839af96-1e06-4044-b3e3-effcd11f255b" xmlns:ns3="6367f601-8216-48ec-bcf7-4f51c6db2774" targetNamespace="http://schemas.microsoft.com/office/2006/metadata/properties" ma:root="true" ma:fieldsID="5b77e6b3f2b707192a4ede9fe08e64e8" ns2:_="" ns3:_="">
    <xsd:import namespace="c839af96-1e06-4044-b3e3-effcd11f255b"/>
    <xsd:import namespace="6367f601-8216-48ec-bcf7-4f51c6db27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39af96-1e06-4044-b3e3-effcd11f25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Tagi obrazów" ma:readOnly="false" ma:fieldId="{5cf76f15-5ced-4ddc-b409-7134ff3c332f}" ma:taxonomyMulti="true" ma:sspId="fbdbc905-bca5-4b03-a683-681be1599e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67f601-8216-48ec-bcf7-4f51c6db277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65b21083-4700-4bab-8683-12907703e4ed}" ma:internalName="TaxCatchAll" ma:showField="CatchAllData" ma:web="6367f601-8216-48ec-bcf7-4f51c6db27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839af96-1e06-4044-b3e3-effcd11f255b">
      <Terms xmlns="http://schemas.microsoft.com/office/infopath/2007/PartnerControls"/>
    </lcf76f155ced4ddcb4097134ff3c332f>
    <TaxCatchAll xmlns="6367f601-8216-48ec-bcf7-4f51c6db2774" xsi:nil="true"/>
  </documentManagement>
</p:properties>
</file>

<file path=customXml/itemProps1.xml><?xml version="1.0" encoding="utf-8"?>
<ds:datastoreItem xmlns:ds="http://schemas.openxmlformats.org/officeDocument/2006/customXml" ds:itemID="{67C1FA16-4068-4ECF-BF01-06E9A5DA5D4E}"/>
</file>

<file path=customXml/itemProps2.xml><?xml version="1.0" encoding="utf-8"?>
<ds:datastoreItem xmlns:ds="http://schemas.openxmlformats.org/officeDocument/2006/customXml" ds:itemID="{A92607EB-8269-4820-BB83-09D38B43D8F6}"/>
</file>

<file path=customXml/itemProps3.xml><?xml version="1.0" encoding="utf-8"?>
<ds:datastoreItem xmlns:ds="http://schemas.openxmlformats.org/officeDocument/2006/customXml" ds:itemID="{0D47AF35-35FC-4AE6-9758-A1AC2BA7D252}"/>
</file>

<file path=docProps/app.xml><?xml version="1.0" encoding="utf-8"?>
<Properties xmlns="http://schemas.openxmlformats.org/officeDocument/2006/extended-properties" xmlns:vt="http://schemas.openxmlformats.org/officeDocument/2006/docPropsVTypes">
  <TotalTime>1808</TotalTime>
  <Words>889</Words>
  <Application>Microsoft Office PowerPoint</Application>
  <PresentationFormat>Panoramiczny</PresentationFormat>
  <Paragraphs>154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Motyw pakietu Office</vt:lpstr>
      <vt:lpstr>Regulacje unijne dotyczące danych. Wyzwania dla miast</vt:lpstr>
      <vt:lpstr>Europejska strategia w zakresie danych  Akt w sprawie zarządzania danymi  Akt w sprawie danych </vt:lpstr>
      <vt:lpstr>Europejska strategia w zakresie danych</vt:lpstr>
      <vt:lpstr>Europejski system zarządzania danymi</vt:lpstr>
      <vt:lpstr>Akt w sprawie zarządzania danymi</vt:lpstr>
      <vt:lpstr>Akt w sprawie zarządzania danymi</vt:lpstr>
      <vt:lpstr>Kluczowe informacje</vt:lpstr>
      <vt:lpstr>Struktura DGA</vt:lpstr>
      <vt:lpstr>Zakres DGA</vt:lpstr>
      <vt:lpstr>Zakres DGA</vt:lpstr>
      <vt:lpstr>Ponowne wykorzystywanie chronionych danych</vt:lpstr>
      <vt:lpstr>Ponowne wykorzystywanie chronionych danych </vt:lpstr>
      <vt:lpstr>Usługi pośrednictwa danych</vt:lpstr>
      <vt:lpstr>Usługi pośrednictwa danych</vt:lpstr>
      <vt:lpstr>Usługi pośrednictwa danych</vt:lpstr>
      <vt:lpstr>Usługi pośrednictwa danych</vt:lpstr>
      <vt:lpstr>Altruizm danych</vt:lpstr>
      <vt:lpstr>Altruizm danych</vt:lpstr>
      <vt:lpstr>Pozostałe obszary regulacji DGA</vt:lpstr>
      <vt:lpstr>Projekt ustawy o zarządzaniu danymi</vt:lpstr>
      <vt:lpstr>Główne obszary regulacji</vt:lpstr>
      <vt:lpstr>Akt w sprawie danych</vt:lpstr>
      <vt:lpstr>Prezentacja programu PowerPoint</vt:lpstr>
      <vt:lpstr>Cele Data Act</vt:lpstr>
      <vt:lpstr>Dziękuję za uwagę!</vt:lpstr>
    </vt:vector>
  </TitlesOfParts>
  <Company>Kancelaria Prezesa Rady Ministrów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Nowakowski Adam</dc:creator>
  <cp:lastModifiedBy>Sybilski Dominik</cp:lastModifiedBy>
  <cp:revision>119</cp:revision>
  <dcterms:created xsi:type="dcterms:W3CDTF">2022-11-10T10:57:06Z</dcterms:created>
  <dcterms:modified xsi:type="dcterms:W3CDTF">2023-06-05T13:28:22Z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0x0101004D6F5AED4C437943972F99975872CDD9</vt:lpwstr>
  </property>
</Properties>
</file>