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2.xml" ContentType="application/vnd.openxmlformats-officedocument.drawingml.diagramColors+xml"/>
  <Override PartName="/ppt/diagrams/drawing7.xml" ContentType="application/vnd.ms-office.drawingml.diagramDrawing+xml"/>
  <Override PartName="/ppt/diagrams/colors4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7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76" r:id="rId5"/>
    <p:sldId id="270" r:id="rId6"/>
    <p:sldId id="271" r:id="rId7"/>
    <p:sldId id="266" r:id="rId8"/>
    <p:sldId id="272" r:id="rId9"/>
    <p:sldId id="267" r:id="rId10"/>
    <p:sldId id="273" r:id="rId11"/>
    <p:sldId id="268" r:id="rId12"/>
    <p:sldId id="274" r:id="rId13"/>
    <p:sldId id="275" r:id="rId14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925E9-A08F-4869-91A7-AC6C420A7EE3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5595A34-BAE5-420B-AC8D-F64DB2251C23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Zrozumienie zadania</a:t>
          </a:r>
        </a:p>
      </dgm:t>
    </dgm:pt>
    <dgm:pt modelId="{F35E4946-D2F6-43C9-A923-86F7EC73BBC1}" type="parTrans" cxnId="{E6EA614A-AFF7-4405-8C29-4CD5ACAA0468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CA72C3C7-96B7-4581-835F-73E577A68C1A}" type="sibTrans" cxnId="{E6EA614A-AFF7-4405-8C29-4CD5ACAA0468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2E7AB05B-6242-49C4-98EE-2121C656EF61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Podział ról 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i odpowiedzialności</a:t>
          </a:r>
        </a:p>
      </dgm:t>
    </dgm:pt>
    <dgm:pt modelId="{8D708D56-1AD9-474A-88C5-46A35BC72790}" type="parTrans" cxnId="{7C0C251A-F234-4E11-A0D4-BB4A6C5DAD81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17DA24F3-B44C-4D04-8882-E801D5B21105}" type="sibTrans" cxnId="{7C0C251A-F234-4E11-A0D4-BB4A6C5DAD81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2641D6BF-7ED9-4F1E-88E9-7D33A574DE3C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Analiza wymagań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i niewiadomych</a:t>
          </a:r>
        </a:p>
      </dgm:t>
    </dgm:pt>
    <dgm:pt modelId="{527A2338-F005-41D9-A3E1-6A785811DC48}" type="parTrans" cxnId="{B4B65436-D02E-46B2-86F7-8F5C1536D2E4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2BBAFF0E-4F46-4AD8-A6D7-1FCD3668F987}" type="sibTrans" cxnId="{B4B65436-D02E-46B2-86F7-8F5C1536D2E4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EE3C1C04-6E2F-4C20-B611-6C2257ADC447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400" b="1" dirty="0">
              <a:latin typeface="Montserrat" panose="00000500000000000000" pitchFamily="2" charset="-18"/>
            </a:rPr>
            <a:t>Proponowanie rozwiązania</a:t>
          </a:r>
        </a:p>
      </dgm:t>
    </dgm:pt>
    <dgm:pt modelId="{941BD5A3-0F07-4DB8-832C-097A137DEBC6}" type="parTrans" cxnId="{7BC2958C-6997-43A9-8D03-F3955E66F27F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3A476587-7D69-4340-BC44-19CF9DE300F6}" type="sibTrans" cxnId="{7BC2958C-6997-43A9-8D03-F3955E66F27F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09D720C0-079F-41C6-BCFC-2033C1745627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Wyszukiwanie informacji i nauka</a:t>
          </a:r>
        </a:p>
      </dgm:t>
    </dgm:pt>
    <dgm:pt modelId="{F575D9F3-F1A6-41A3-85A7-49E6494955B6}" type="parTrans" cxnId="{59CA2F99-2FF4-47A1-A75C-74F6E22DD167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40CE60F9-7C06-4286-B71C-AA00F12B101A}" type="sibTrans" cxnId="{59CA2F99-2FF4-47A1-A75C-74F6E22DD167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4E221A8A-8BDE-4948-96CF-1ED220195E92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Tworzenie harmonogramu</a:t>
          </a:r>
        </a:p>
      </dgm:t>
    </dgm:pt>
    <dgm:pt modelId="{3313D743-1273-4534-A2C8-679D233CF0EF}" type="parTrans" cxnId="{8B39A30D-DBA0-4299-B3CD-341E97C887DF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9C31E652-1BB9-441B-9F11-C733F6BE4FDB}" type="sibTrans" cxnId="{8B39A30D-DBA0-4299-B3CD-341E97C887DF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C5B6F1BB-3B3D-468D-A9B3-DBB7293742C1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Wykonanie działań zgodnie z planem</a:t>
          </a:r>
        </a:p>
      </dgm:t>
    </dgm:pt>
    <dgm:pt modelId="{77456A1D-BC5D-4926-9AC0-DFAAECD0F252}" type="parTrans" cxnId="{7C2CEF8A-CD3C-40C7-BB49-1959330174B5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76910749-DFDB-4D82-A6BF-1DBF07DDA553}" type="sibTrans" cxnId="{7C2CEF8A-CD3C-40C7-BB49-1959330174B5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162C12D1-4939-40C4-905B-759E880B14F9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Monitorowanie postępów</a:t>
          </a:r>
        </a:p>
      </dgm:t>
    </dgm:pt>
    <dgm:pt modelId="{CA6C56C1-3734-432E-B16B-0BA67FC55379}" type="parTrans" cxnId="{688BAD03-00FF-4EAD-8F95-48BDDAEA5C20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B6F350B5-A053-42AF-A9AD-2D504850FA5C}" type="sibTrans" cxnId="{688BAD03-00FF-4EAD-8F95-48BDDAEA5C20}">
      <dgm:prSet custT="1"/>
      <dgm:spPr/>
      <dgm:t>
        <a:bodyPr/>
        <a:lstStyle/>
        <a:p>
          <a:endParaRPr lang="pl-PL" sz="1100">
            <a:latin typeface="Montserrat" panose="00000500000000000000" pitchFamily="2" charset="-18"/>
          </a:endParaRPr>
        </a:p>
      </dgm:t>
    </dgm:pt>
    <dgm:pt modelId="{BA813C2E-CAD9-42C2-A675-E8DA1EF9F8ED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tx2"/>
              </a:solidFill>
              <a:latin typeface="Montserrat" panose="00000500000000000000" pitchFamily="2" charset="-18"/>
            </a:rPr>
            <a:t>Współpraca i komunikacja</a:t>
          </a:r>
        </a:p>
      </dgm:t>
    </dgm:pt>
    <dgm:pt modelId="{F64BAFCE-72DF-45BA-AB61-759D39948755}" type="parTrans" cxnId="{9D7B1937-5674-406B-9634-F024A129B30F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7D3B3E77-4B7B-4A3B-82D3-786A628866B8}" type="sibTrans" cxnId="{9D7B1937-5674-406B-9634-F024A129B30F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66CB8D7B-C405-4378-B41D-3FB7F9DAB44D}" type="pres">
      <dgm:prSet presAssocID="{49A925E9-A08F-4869-91A7-AC6C420A7EE3}" presName="Name0" presStyleCnt="0">
        <dgm:presLayoutVars>
          <dgm:dir/>
          <dgm:resizeHandles val="exact"/>
        </dgm:presLayoutVars>
      </dgm:prSet>
      <dgm:spPr/>
    </dgm:pt>
    <dgm:pt modelId="{0B4AC460-9E5F-44A9-8915-E529D74FE754}" type="pres">
      <dgm:prSet presAssocID="{E5595A34-BAE5-420B-AC8D-F64DB2251C23}" presName="node" presStyleLbl="node1" presStyleIdx="0" presStyleCnt="9">
        <dgm:presLayoutVars>
          <dgm:bulletEnabled val="1"/>
        </dgm:presLayoutVars>
      </dgm:prSet>
      <dgm:spPr/>
    </dgm:pt>
    <dgm:pt modelId="{F9AAAB18-1C6A-4646-88AB-7E83D9B43CB3}" type="pres">
      <dgm:prSet presAssocID="{CA72C3C7-96B7-4581-835F-73E577A68C1A}" presName="sibTrans" presStyleLbl="sibTrans1D1" presStyleIdx="0" presStyleCnt="8"/>
      <dgm:spPr/>
    </dgm:pt>
    <dgm:pt modelId="{E9C24A8C-AFF4-4E2F-8175-3E1A4A8342B7}" type="pres">
      <dgm:prSet presAssocID="{CA72C3C7-96B7-4581-835F-73E577A68C1A}" presName="connectorText" presStyleLbl="sibTrans1D1" presStyleIdx="0" presStyleCnt="8"/>
      <dgm:spPr/>
    </dgm:pt>
    <dgm:pt modelId="{7A8B6B08-FCA5-4E34-ADD8-C861A9EC2C62}" type="pres">
      <dgm:prSet presAssocID="{2E7AB05B-6242-49C4-98EE-2121C656EF61}" presName="node" presStyleLbl="node1" presStyleIdx="1" presStyleCnt="9">
        <dgm:presLayoutVars>
          <dgm:bulletEnabled val="1"/>
        </dgm:presLayoutVars>
      </dgm:prSet>
      <dgm:spPr/>
    </dgm:pt>
    <dgm:pt modelId="{C9087524-1A30-4355-8218-D509F85A6EC8}" type="pres">
      <dgm:prSet presAssocID="{17DA24F3-B44C-4D04-8882-E801D5B21105}" presName="sibTrans" presStyleLbl="sibTrans1D1" presStyleIdx="1" presStyleCnt="8"/>
      <dgm:spPr/>
    </dgm:pt>
    <dgm:pt modelId="{A1B8CF36-97FF-434E-8651-2D49944D78E5}" type="pres">
      <dgm:prSet presAssocID="{17DA24F3-B44C-4D04-8882-E801D5B21105}" presName="connectorText" presStyleLbl="sibTrans1D1" presStyleIdx="1" presStyleCnt="8"/>
      <dgm:spPr/>
    </dgm:pt>
    <dgm:pt modelId="{CD5230BA-BE42-4039-B901-806761A93574}" type="pres">
      <dgm:prSet presAssocID="{2641D6BF-7ED9-4F1E-88E9-7D33A574DE3C}" presName="node" presStyleLbl="node1" presStyleIdx="2" presStyleCnt="9">
        <dgm:presLayoutVars>
          <dgm:bulletEnabled val="1"/>
        </dgm:presLayoutVars>
      </dgm:prSet>
      <dgm:spPr/>
    </dgm:pt>
    <dgm:pt modelId="{D6EFC691-1E78-4596-A8F5-AF1523CEA37A}" type="pres">
      <dgm:prSet presAssocID="{2BBAFF0E-4F46-4AD8-A6D7-1FCD3668F987}" presName="sibTrans" presStyleLbl="sibTrans1D1" presStyleIdx="2" presStyleCnt="8"/>
      <dgm:spPr/>
    </dgm:pt>
    <dgm:pt modelId="{D42B0B80-ED5C-4A85-8C28-5D1E7B4C6994}" type="pres">
      <dgm:prSet presAssocID="{2BBAFF0E-4F46-4AD8-A6D7-1FCD3668F987}" presName="connectorText" presStyleLbl="sibTrans1D1" presStyleIdx="2" presStyleCnt="8"/>
      <dgm:spPr/>
    </dgm:pt>
    <dgm:pt modelId="{D89250A6-A573-47A1-9C9B-8D933BF98299}" type="pres">
      <dgm:prSet presAssocID="{EE3C1C04-6E2F-4C20-B611-6C2257ADC447}" presName="node" presStyleLbl="node1" presStyleIdx="3" presStyleCnt="9">
        <dgm:presLayoutVars>
          <dgm:bulletEnabled val="1"/>
        </dgm:presLayoutVars>
      </dgm:prSet>
      <dgm:spPr/>
    </dgm:pt>
    <dgm:pt modelId="{35DD3E0A-8E8D-42A0-9E01-5B1C0A128C58}" type="pres">
      <dgm:prSet presAssocID="{3A476587-7D69-4340-BC44-19CF9DE300F6}" presName="sibTrans" presStyleLbl="sibTrans1D1" presStyleIdx="3" presStyleCnt="8"/>
      <dgm:spPr/>
    </dgm:pt>
    <dgm:pt modelId="{55F25E17-340A-4D46-AFA7-51D01B629C8D}" type="pres">
      <dgm:prSet presAssocID="{3A476587-7D69-4340-BC44-19CF9DE300F6}" presName="connectorText" presStyleLbl="sibTrans1D1" presStyleIdx="3" presStyleCnt="8"/>
      <dgm:spPr/>
    </dgm:pt>
    <dgm:pt modelId="{CBD04191-7280-489E-B2BB-39157B2E98FC}" type="pres">
      <dgm:prSet presAssocID="{09D720C0-079F-41C6-BCFC-2033C1745627}" presName="node" presStyleLbl="node1" presStyleIdx="4" presStyleCnt="9">
        <dgm:presLayoutVars>
          <dgm:bulletEnabled val="1"/>
        </dgm:presLayoutVars>
      </dgm:prSet>
      <dgm:spPr/>
    </dgm:pt>
    <dgm:pt modelId="{EB3B357F-569E-402F-A2E3-55CC569749AA}" type="pres">
      <dgm:prSet presAssocID="{40CE60F9-7C06-4286-B71C-AA00F12B101A}" presName="sibTrans" presStyleLbl="sibTrans1D1" presStyleIdx="4" presStyleCnt="8"/>
      <dgm:spPr/>
    </dgm:pt>
    <dgm:pt modelId="{99962FF2-022F-459E-BCA9-FA70AAC93634}" type="pres">
      <dgm:prSet presAssocID="{40CE60F9-7C06-4286-B71C-AA00F12B101A}" presName="connectorText" presStyleLbl="sibTrans1D1" presStyleIdx="4" presStyleCnt="8"/>
      <dgm:spPr/>
    </dgm:pt>
    <dgm:pt modelId="{46543571-DC0A-4C7E-9B91-316A3CD8A9B3}" type="pres">
      <dgm:prSet presAssocID="{4E221A8A-8BDE-4948-96CF-1ED220195E92}" presName="node" presStyleLbl="node1" presStyleIdx="5" presStyleCnt="9">
        <dgm:presLayoutVars>
          <dgm:bulletEnabled val="1"/>
        </dgm:presLayoutVars>
      </dgm:prSet>
      <dgm:spPr/>
    </dgm:pt>
    <dgm:pt modelId="{EEB180F2-A52C-4C64-B39E-CADE5669820B}" type="pres">
      <dgm:prSet presAssocID="{9C31E652-1BB9-441B-9F11-C733F6BE4FDB}" presName="sibTrans" presStyleLbl="sibTrans1D1" presStyleIdx="5" presStyleCnt="8"/>
      <dgm:spPr/>
    </dgm:pt>
    <dgm:pt modelId="{93E3AF6B-A722-46DD-B2C6-814BCBC493B1}" type="pres">
      <dgm:prSet presAssocID="{9C31E652-1BB9-441B-9F11-C733F6BE4FDB}" presName="connectorText" presStyleLbl="sibTrans1D1" presStyleIdx="5" presStyleCnt="8"/>
      <dgm:spPr/>
    </dgm:pt>
    <dgm:pt modelId="{838DFC23-2718-4227-9B5E-4E4463915EB4}" type="pres">
      <dgm:prSet presAssocID="{C5B6F1BB-3B3D-468D-A9B3-DBB7293742C1}" presName="node" presStyleLbl="node1" presStyleIdx="6" presStyleCnt="9">
        <dgm:presLayoutVars>
          <dgm:bulletEnabled val="1"/>
        </dgm:presLayoutVars>
      </dgm:prSet>
      <dgm:spPr/>
    </dgm:pt>
    <dgm:pt modelId="{F0630A50-3740-49A5-A578-162A2924C27E}" type="pres">
      <dgm:prSet presAssocID="{76910749-DFDB-4D82-A6BF-1DBF07DDA553}" presName="sibTrans" presStyleLbl="sibTrans1D1" presStyleIdx="6" presStyleCnt="8"/>
      <dgm:spPr/>
    </dgm:pt>
    <dgm:pt modelId="{8E972FBC-AAC1-41CF-977E-AF4D86DBB5B4}" type="pres">
      <dgm:prSet presAssocID="{76910749-DFDB-4D82-A6BF-1DBF07DDA553}" presName="connectorText" presStyleLbl="sibTrans1D1" presStyleIdx="6" presStyleCnt="8"/>
      <dgm:spPr/>
    </dgm:pt>
    <dgm:pt modelId="{7834078D-3B38-45D9-B030-0A8600237D9C}" type="pres">
      <dgm:prSet presAssocID="{162C12D1-4939-40C4-905B-759E880B14F9}" presName="node" presStyleLbl="node1" presStyleIdx="7" presStyleCnt="9">
        <dgm:presLayoutVars>
          <dgm:bulletEnabled val="1"/>
        </dgm:presLayoutVars>
      </dgm:prSet>
      <dgm:spPr/>
    </dgm:pt>
    <dgm:pt modelId="{ED2DCC39-7C02-4034-A0EA-750FFDF0F248}" type="pres">
      <dgm:prSet presAssocID="{B6F350B5-A053-42AF-A9AD-2D504850FA5C}" presName="sibTrans" presStyleLbl="sibTrans1D1" presStyleIdx="7" presStyleCnt="8"/>
      <dgm:spPr/>
    </dgm:pt>
    <dgm:pt modelId="{0C84A5B5-E897-427C-AFE3-A6DC560B4B8A}" type="pres">
      <dgm:prSet presAssocID="{B6F350B5-A053-42AF-A9AD-2D504850FA5C}" presName="connectorText" presStyleLbl="sibTrans1D1" presStyleIdx="7" presStyleCnt="8"/>
      <dgm:spPr/>
    </dgm:pt>
    <dgm:pt modelId="{3F15221E-3466-4381-B3E4-3D9DEBAA5538}" type="pres">
      <dgm:prSet presAssocID="{BA813C2E-CAD9-42C2-A675-E8DA1EF9F8ED}" presName="node" presStyleLbl="node1" presStyleIdx="8" presStyleCnt="9" custScaleX="469025" custScaleY="56658">
        <dgm:presLayoutVars>
          <dgm:bulletEnabled val="1"/>
        </dgm:presLayoutVars>
      </dgm:prSet>
      <dgm:spPr/>
    </dgm:pt>
  </dgm:ptLst>
  <dgm:cxnLst>
    <dgm:cxn modelId="{688BAD03-00FF-4EAD-8F95-48BDDAEA5C20}" srcId="{49A925E9-A08F-4869-91A7-AC6C420A7EE3}" destId="{162C12D1-4939-40C4-905B-759E880B14F9}" srcOrd="7" destOrd="0" parTransId="{CA6C56C1-3734-432E-B16B-0BA67FC55379}" sibTransId="{B6F350B5-A053-42AF-A9AD-2D504850FA5C}"/>
    <dgm:cxn modelId="{3BB88608-B849-4708-9031-A9FB4B478E6C}" type="presOf" srcId="{BA813C2E-CAD9-42C2-A675-E8DA1EF9F8ED}" destId="{3F15221E-3466-4381-B3E4-3D9DEBAA5538}" srcOrd="0" destOrd="0" presId="urn:microsoft.com/office/officeart/2005/8/layout/bProcess3"/>
    <dgm:cxn modelId="{88B3050D-4784-49EA-818A-7E6F89C96EA2}" type="presOf" srcId="{B6F350B5-A053-42AF-A9AD-2D504850FA5C}" destId="{0C84A5B5-E897-427C-AFE3-A6DC560B4B8A}" srcOrd="1" destOrd="0" presId="urn:microsoft.com/office/officeart/2005/8/layout/bProcess3"/>
    <dgm:cxn modelId="{8B39A30D-DBA0-4299-B3CD-341E97C887DF}" srcId="{49A925E9-A08F-4869-91A7-AC6C420A7EE3}" destId="{4E221A8A-8BDE-4948-96CF-1ED220195E92}" srcOrd="5" destOrd="0" parTransId="{3313D743-1273-4534-A2C8-679D233CF0EF}" sibTransId="{9C31E652-1BB9-441B-9F11-C733F6BE4FDB}"/>
    <dgm:cxn modelId="{7C0C251A-F234-4E11-A0D4-BB4A6C5DAD81}" srcId="{49A925E9-A08F-4869-91A7-AC6C420A7EE3}" destId="{2E7AB05B-6242-49C4-98EE-2121C656EF61}" srcOrd="1" destOrd="0" parTransId="{8D708D56-1AD9-474A-88C5-46A35BC72790}" sibTransId="{17DA24F3-B44C-4D04-8882-E801D5B21105}"/>
    <dgm:cxn modelId="{865B771D-13EC-4451-BDAD-C7B2C31774B8}" type="presOf" srcId="{17DA24F3-B44C-4D04-8882-E801D5B21105}" destId="{A1B8CF36-97FF-434E-8651-2D49944D78E5}" srcOrd="1" destOrd="0" presId="urn:microsoft.com/office/officeart/2005/8/layout/bProcess3"/>
    <dgm:cxn modelId="{C2BD952F-EE86-4F4A-913D-C0A379EED685}" type="presOf" srcId="{EE3C1C04-6E2F-4C20-B611-6C2257ADC447}" destId="{D89250A6-A573-47A1-9C9B-8D933BF98299}" srcOrd="0" destOrd="0" presId="urn:microsoft.com/office/officeart/2005/8/layout/bProcess3"/>
    <dgm:cxn modelId="{0070B934-1F05-4FD6-8C01-8C98DF979867}" type="presOf" srcId="{CA72C3C7-96B7-4581-835F-73E577A68C1A}" destId="{E9C24A8C-AFF4-4E2F-8175-3E1A4A8342B7}" srcOrd="1" destOrd="0" presId="urn:microsoft.com/office/officeart/2005/8/layout/bProcess3"/>
    <dgm:cxn modelId="{B4B65436-D02E-46B2-86F7-8F5C1536D2E4}" srcId="{49A925E9-A08F-4869-91A7-AC6C420A7EE3}" destId="{2641D6BF-7ED9-4F1E-88E9-7D33A574DE3C}" srcOrd="2" destOrd="0" parTransId="{527A2338-F005-41D9-A3E1-6A785811DC48}" sibTransId="{2BBAFF0E-4F46-4AD8-A6D7-1FCD3668F987}"/>
    <dgm:cxn modelId="{9D7B1937-5674-406B-9634-F024A129B30F}" srcId="{49A925E9-A08F-4869-91A7-AC6C420A7EE3}" destId="{BA813C2E-CAD9-42C2-A675-E8DA1EF9F8ED}" srcOrd="8" destOrd="0" parTransId="{F64BAFCE-72DF-45BA-AB61-759D39948755}" sibTransId="{7D3B3E77-4B7B-4A3B-82D3-786A628866B8}"/>
    <dgm:cxn modelId="{A35B3B3A-8B36-4F65-A871-E5DA5EE1BFC0}" type="presOf" srcId="{17DA24F3-B44C-4D04-8882-E801D5B21105}" destId="{C9087524-1A30-4355-8218-D509F85A6EC8}" srcOrd="0" destOrd="0" presId="urn:microsoft.com/office/officeart/2005/8/layout/bProcess3"/>
    <dgm:cxn modelId="{AC3EB43C-49D5-4F53-A0F6-2B9E763E4FC2}" type="presOf" srcId="{49A925E9-A08F-4869-91A7-AC6C420A7EE3}" destId="{66CB8D7B-C405-4378-B41D-3FB7F9DAB44D}" srcOrd="0" destOrd="0" presId="urn:microsoft.com/office/officeart/2005/8/layout/bProcess3"/>
    <dgm:cxn modelId="{8588AF3E-D360-43D7-B9F5-93BA3ADA9CBD}" type="presOf" srcId="{2BBAFF0E-4F46-4AD8-A6D7-1FCD3668F987}" destId="{D42B0B80-ED5C-4A85-8C28-5D1E7B4C6994}" srcOrd="1" destOrd="0" presId="urn:microsoft.com/office/officeart/2005/8/layout/bProcess3"/>
    <dgm:cxn modelId="{74E3C442-95FC-49D7-BEAF-15986243B85D}" type="presOf" srcId="{2E7AB05B-6242-49C4-98EE-2121C656EF61}" destId="{7A8B6B08-FCA5-4E34-ADD8-C861A9EC2C62}" srcOrd="0" destOrd="0" presId="urn:microsoft.com/office/officeart/2005/8/layout/bProcess3"/>
    <dgm:cxn modelId="{66048F65-A014-417A-921B-2E0B4D3C1584}" type="presOf" srcId="{40CE60F9-7C06-4286-B71C-AA00F12B101A}" destId="{99962FF2-022F-459E-BCA9-FA70AAC93634}" srcOrd="1" destOrd="0" presId="urn:microsoft.com/office/officeart/2005/8/layout/bProcess3"/>
    <dgm:cxn modelId="{DEEB2D66-B9E5-4689-BDB5-2BF9AE5BF052}" type="presOf" srcId="{2BBAFF0E-4F46-4AD8-A6D7-1FCD3668F987}" destId="{D6EFC691-1E78-4596-A8F5-AF1523CEA37A}" srcOrd="0" destOrd="0" presId="urn:microsoft.com/office/officeart/2005/8/layout/bProcess3"/>
    <dgm:cxn modelId="{E6EA614A-AFF7-4405-8C29-4CD5ACAA0468}" srcId="{49A925E9-A08F-4869-91A7-AC6C420A7EE3}" destId="{E5595A34-BAE5-420B-AC8D-F64DB2251C23}" srcOrd="0" destOrd="0" parTransId="{F35E4946-D2F6-43C9-A923-86F7EC73BBC1}" sibTransId="{CA72C3C7-96B7-4581-835F-73E577A68C1A}"/>
    <dgm:cxn modelId="{30C44053-172D-48FE-AEEF-154FD14E1E97}" type="presOf" srcId="{9C31E652-1BB9-441B-9F11-C733F6BE4FDB}" destId="{EEB180F2-A52C-4C64-B39E-CADE5669820B}" srcOrd="0" destOrd="0" presId="urn:microsoft.com/office/officeart/2005/8/layout/bProcess3"/>
    <dgm:cxn modelId="{07BFB773-4FC7-4FBB-B495-E9F4C81EE044}" type="presOf" srcId="{9C31E652-1BB9-441B-9F11-C733F6BE4FDB}" destId="{93E3AF6B-A722-46DD-B2C6-814BCBC493B1}" srcOrd="1" destOrd="0" presId="urn:microsoft.com/office/officeart/2005/8/layout/bProcess3"/>
    <dgm:cxn modelId="{35E62974-8CFC-4552-8D47-D6041B35AEA2}" type="presOf" srcId="{C5B6F1BB-3B3D-468D-A9B3-DBB7293742C1}" destId="{838DFC23-2718-4227-9B5E-4E4463915EB4}" srcOrd="0" destOrd="0" presId="urn:microsoft.com/office/officeart/2005/8/layout/bProcess3"/>
    <dgm:cxn modelId="{BDA4327E-49CE-4FE8-85AB-315F42135E3E}" type="presOf" srcId="{2641D6BF-7ED9-4F1E-88E9-7D33A574DE3C}" destId="{CD5230BA-BE42-4039-B901-806761A93574}" srcOrd="0" destOrd="0" presId="urn:microsoft.com/office/officeart/2005/8/layout/bProcess3"/>
    <dgm:cxn modelId="{7C2CEF8A-CD3C-40C7-BB49-1959330174B5}" srcId="{49A925E9-A08F-4869-91A7-AC6C420A7EE3}" destId="{C5B6F1BB-3B3D-468D-A9B3-DBB7293742C1}" srcOrd="6" destOrd="0" parTransId="{77456A1D-BC5D-4926-9AC0-DFAAECD0F252}" sibTransId="{76910749-DFDB-4D82-A6BF-1DBF07DDA553}"/>
    <dgm:cxn modelId="{7BC2958C-6997-43A9-8D03-F3955E66F27F}" srcId="{49A925E9-A08F-4869-91A7-AC6C420A7EE3}" destId="{EE3C1C04-6E2F-4C20-B611-6C2257ADC447}" srcOrd="3" destOrd="0" parTransId="{941BD5A3-0F07-4DB8-832C-097A137DEBC6}" sibTransId="{3A476587-7D69-4340-BC44-19CF9DE300F6}"/>
    <dgm:cxn modelId="{2F7A1995-AFB2-4BC6-AAEC-2E9160418DD4}" type="presOf" srcId="{3A476587-7D69-4340-BC44-19CF9DE300F6}" destId="{55F25E17-340A-4D46-AFA7-51D01B629C8D}" srcOrd="1" destOrd="0" presId="urn:microsoft.com/office/officeart/2005/8/layout/bProcess3"/>
    <dgm:cxn modelId="{59CA2F99-2FF4-47A1-A75C-74F6E22DD167}" srcId="{49A925E9-A08F-4869-91A7-AC6C420A7EE3}" destId="{09D720C0-079F-41C6-BCFC-2033C1745627}" srcOrd="4" destOrd="0" parTransId="{F575D9F3-F1A6-41A3-85A7-49E6494955B6}" sibTransId="{40CE60F9-7C06-4286-B71C-AA00F12B101A}"/>
    <dgm:cxn modelId="{D00D6E9B-A5AD-4ED7-B97E-4E83D06DAE27}" type="presOf" srcId="{76910749-DFDB-4D82-A6BF-1DBF07DDA553}" destId="{8E972FBC-AAC1-41CF-977E-AF4D86DBB5B4}" srcOrd="1" destOrd="0" presId="urn:microsoft.com/office/officeart/2005/8/layout/bProcess3"/>
    <dgm:cxn modelId="{25797BB3-860B-4D7C-AA17-89680EEB78B7}" type="presOf" srcId="{76910749-DFDB-4D82-A6BF-1DBF07DDA553}" destId="{F0630A50-3740-49A5-A578-162A2924C27E}" srcOrd="0" destOrd="0" presId="urn:microsoft.com/office/officeart/2005/8/layout/bProcess3"/>
    <dgm:cxn modelId="{169BAEB3-4F9A-4654-AF1D-FF18D5DEF7B3}" type="presOf" srcId="{40CE60F9-7C06-4286-B71C-AA00F12B101A}" destId="{EB3B357F-569E-402F-A2E3-55CC569749AA}" srcOrd="0" destOrd="0" presId="urn:microsoft.com/office/officeart/2005/8/layout/bProcess3"/>
    <dgm:cxn modelId="{F10C4BBB-A1E1-42AB-96C6-96472413C29F}" type="presOf" srcId="{4E221A8A-8BDE-4948-96CF-1ED220195E92}" destId="{46543571-DC0A-4C7E-9B91-316A3CD8A9B3}" srcOrd="0" destOrd="0" presId="urn:microsoft.com/office/officeart/2005/8/layout/bProcess3"/>
    <dgm:cxn modelId="{96449CD6-93FA-42BA-94EB-1581EC2B7E4F}" type="presOf" srcId="{3A476587-7D69-4340-BC44-19CF9DE300F6}" destId="{35DD3E0A-8E8D-42A0-9E01-5B1C0A128C58}" srcOrd="0" destOrd="0" presId="urn:microsoft.com/office/officeart/2005/8/layout/bProcess3"/>
    <dgm:cxn modelId="{81F390E4-2458-4571-811E-C10C77F54C76}" type="presOf" srcId="{09D720C0-079F-41C6-BCFC-2033C1745627}" destId="{CBD04191-7280-489E-B2BB-39157B2E98FC}" srcOrd="0" destOrd="0" presId="urn:microsoft.com/office/officeart/2005/8/layout/bProcess3"/>
    <dgm:cxn modelId="{8560D8F0-F604-40A2-A1C4-1290C1F62262}" type="presOf" srcId="{B6F350B5-A053-42AF-A9AD-2D504850FA5C}" destId="{ED2DCC39-7C02-4034-A0EA-750FFDF0F248}" srcOrd="0" destOrd="0" presId="urn:microsoft.com/office/officeart/2005/8/layout/bProcess3"/>
    <dgm:cxn modelId="{AA7F93F2-387D-4A10-A8F7-EFBC946F78FA}" type="presOf" srcId="{CA72C3C7-96B7-4581-835F-73E577A68C1A}" destId="{F9AAAB18-1C6A-4646-88AB-7E83D9B43CB3}" srcOrd="0" destOrd="0" presId="urn:microsoft.com/office/officeart/2005/8/layout/bProcess3"/>
    <dgm:cxn modelId="{3351C9F3-20CF-4054-B3CC-D1722E8FEF5C}" type="presOf" srcId="{162C12D1-4939-40C4-905B-759E880B14F9}" destId="{7834078D-3B38-45D9-B030-0A8600237D9C}" srcOrd="0" destOrd="0" presId="urn:microsoft.com/office/officeart/2005/8/layout/bProcess3"/>
    <dgm:cxn modelId="{92CF4FFB-D09D-40E8-8F9F-07E84F4D2E08}" type="presOf" srcId="{E5595A34-BAE5-420B-AC8D-F64DB2251C23}" destId="{0B4AC460-9E5F-44A9-8915-E529D74FE754}" srcOrd="0" destOrd="0" presId="urn:microsoft.com/office/officeart/2005/8/layout/bProcess3"/>
    <dgm:cxn modelId="{8999DAB7-51B3-471A-A7BD-6A804383D185}" type="presParOf" srcId="{66CB8D7B-C405-4378-B41D-3FB7F9DAB44D}" destId="{0B4AC460-9E5F-44A9-8915-E529D74FE754}" srcOrd="0" destOrd="0" presId="urn:microsoft.com/office/officeart/2005/8/layout/bProcess3"/>
    <dgm:cxn modelId="{D9DF4818-B35A-4775-9B9A-A327FF097C82}" type="presParOf" srcId="{66CB8D7B-C405-4378-B41D-3FB7F9DAB44D}" destId="{F9AAAB18-1C6A-4646-88AB-7E83D9B43CB3}" srcOrd="1" destOrd="0" presId="urn:microsoft.com/office/officeart/2005/8/layout/bProcess3"/>
    <dgm:cxn modelId="{F9331B0C-3891-4BBD-8454-25E2292AA368}" type="presParOf" srcId="{F9AAAB18-1C6A-4646-88AB-7E83D9B43CB3}" destId="{E9C24A8C-AFF4-4E2F-8175-3E1A4A8342B7}" srcOrd="0" destOrd="0" presId="urn:microsoft.com/office/officeart/2005/8/layout/bProcess3"/>
    <dgm:cxn modelId="{F3CC80B1-F89C-48B4-ABAF-AE2C85503574}" type="presParOf" srcId="{66CB8D7B-C405-4378-B41D-3FB7F9DAB44D}" destId="{7A8B6B08-FCA5-4E34-ADD8-C861A9EC2C62}" srcOrd="2" destOrd="0" presId="urn:microsoft.com/office/officeart/2005/8/layout/bProcess3"/>
    <dgm:cxn modelId="{D79A4ABA-EF9A-4A03-AC63-DCC062AB6084}" type="presParOf" srcId="{66CB8D7B-C405-4378-B41D-3FB7F9DAB44D}" destId="{C9087524-1A30-4355-8218-D509F85A6EC8}" srcOrd="3" destOrd="0" presId="urn:microsoft.com/office/officeart/2005/8/layout/bProcess3"/>
    <dgm:cxn modelId="{8B098555-9B48-4C65-A918-7001834F3DEF}" type="presParOf" srcId="{C9087524-1A30-4355-8218-D509F85A6EC8}" destId="{A1B8CF36-97FF-434E-8651-2D49944D78E5}" srcOrd="0" destOrd="0" presId="urn:microsoft.com/office/officeart/2005/8/layout/bProcess3"/>
    <dgm:cxn modelId="{FB6C1AED-9D1C-4618-AF40-FA1EFD62C042}" type="presParOf" srcId="{66CB8D7B-C405-4378-B41D-3FB7F9DAB44D}" destId="{CD5230BA-BE42-4039-B901-806761A93574}" srcOrd="4" destOrd="0" presId="urn:microsoft.com/office/officeart/2005/8/layout/bProcess3"/>
    <dgm:cxn modelId="{9A2E726B-B93F-4773-9B94-A4F935306106}" type="presParOf" srcId="{66CB8D7B-C405-4378-B41D-3FB7F9DAB44D}" destId="{D6EFC691-1E78-4596-A8F5-AF1523CEA37A}" srcOrd="5" destOrd="0" presId="urn:microsoft.com/office/officeart/2005/8/layout/bProcess3"/>
    <dgm:cxn modelId="{6DBE664A-5034-496C-BF9E-E50F4D8D5550}" type="presParOf" srcId="{D6EFC691-1E78-4596-A8F5-AF1523CEA37A}" destId="{D42B0B80-ED5C-4A85-8C28-5D1E7B4C6994}" srcOrd="0" destOrd="0" presId="urn:microsoft.com/office/officeart/2005/8/layout/bProcess3"/>
    <dgm:cxn modelId="{1A4CA053-F9BC-4360-ACAF-D2DBB9A64D9A}" type="presParOf" srcId="{66CB8D7B-C405-4378-B41D-3FB7F9DAB44D}" destId="{D89250A6-A573-47A1-9C9B-8D933BF98299}" srcOrd="6" destOrd="0" presId="urn:microsoft.com/office/officeart/2005/8/layout/bProcess3"/>
    <dgm:cxn modelId="{C2709036-AA6C-4765-8E27-19234C14CC6E}" type="presParOf" srcId="{66CB8D7B-C405-4378-B41D-3FB7F9DAB44D}" destId="{35DD3E0A-8E8D-42A0-9E01-5B1C0A128C58}" srcOrd="7" destOrd="0" presId="urn:microsoft.com/office/officeart/2005/8/layout/bProcess3"/>
    <dgm:cxn modelId="{85AA4FAC-43F8-4024-BB9F-98DE0937F56B}" type="presParOf" srcId="{35DD3E0A-8E8D-42A0-9E01-5B1C0A128C58}" destId="{55F25E17-340A-4D46-AFA7-51D01B629C8D}" srcOrd="0" destOrd="0" presId="urn:microsoft.com/office/officeart/2005/8/layout/bProcess3"/>
    <dgm:cxn modelId="{7BA349F9-A937-4434-A63E-872295CE0BA9}" type="presParOf" srcId="{66CB8D7B-C405-4378-B41D-3FB7F9DAB44D}" destId="{CBD04191-7280-489E-B2BB-39157B2E98FC}" srcOrd="8" destOrd="0" presId="urn:microsoft.com/office/officeart/2005/8/layout/bProcess3"/>
    <dgm:cxn modelId="{9432BE61-E422-42E2-8491-A758C90A0F6E}" type="presParOf" srcId="{66CB8D7B-C405-4378-B41D-3FB7F9DAB44D}" destId="{EB3B357F-569E-402F-A2E3-55CC569749AA}" srcOrd="9" destOrd="0" presId="urn:microsoft.com/office/officeart/2005/8/layout/bProcess3"/>
    <dgm:cxn modelId="{00F297B0-0006-4E2E-9C3D-DE0E2F913AE6}" type="presParOf" srcId="{EB3B357F-569E-402F-A2E3-55CC569749AA}" destId="{99962FF2-022F-459E-BCA9-FA70AAC93634}" srcOrd="0" destOrd="0" presId="urn:microsoft.com/office/officeart/2005/8/layout/bProcess3"/>
    <dgm:cxn modelId="{8E62DBA5-D52E-4740-A949-D9374F5A32FB}" type="presParOf" srcId="{66CB8D7B-C405-4378-B41D-3FB7F9DAB44D}" destId="{46543571-DC0A-4C7E-9B91-316A3CD8A9B3}" srcOrd="10" destOrd="0" presId="urn:microsoft.com/office/officeart/2005/8/layout/bProcess3"/>
    <dgm:cxn modelId="{E4E60242-96F0-46CC-A203-F2AFD268519F}" type="presParOf" srcId="{66CB8D7B-C405-4378-B41D-3FB7F9DAB44D}" destId="{EEB180F2-A52C-4C64-B39E-CADE5669820B}" srcOrd="11" destOrd="0" presId="urn:microsoft.com/office/officeart/2005/8/layout/bProcess3"/>
    <dgm:cxn modelId="{5FDB26AE-DAF5-4C38-9485-E31F5B93A6F4}" type="presParOf" srcId="{EEB180F2-A52C-4C64-B39E-CADE5669820B}" destId="{93E3AF6B-A722-46DD-B2C6-814BCBC493B1}" srcOrd="0" destOrd="0" presId="urn:microsoft.com/office/officeart/2005/8/layout/bProcess3"/>
    <dgm:cxn modelId="{DE27ED66-7811-4E8F-8EEC-51BAA7D900BF}" type="presParOf" srcId="{66CB8D7B-C405-4378-B41D-3FB7F9DAB44D}" destId="{838DFC23-2718-4227-9B5E-4E4463915EB4}" srcOrd="12" destOrd="0" presId="urn:microsoft.com/office/officeart/2005/8/layout/bProcess3"/>
    <dgm:cxn modelId="{51F05277-B713-4762-945F-ECBAC59D5B66}" type="presParOf" srcId="{66CB8D7B-C405-4378-B41D-3FB7F9DAB44D}" destId="{F0630A50-3740-49A5-A578-162A2924C27E}" srcOrd="13" destOrd="0" presId="urn:microsoft.com/office/officeart/2005/8/layout/bProcess3"/>
    <dgm:cxn modelId="{A5A12AB5-76FA-485F-AC76-B755E7169986}" type="presParOf" srcId="{F0630A50-3740-49A5-A578-162A2924C27E}" destId="{8E972FBC-AAC1-41CF-977E-AF4D86DBB5B4}" srcOrd="0" destOrd="0" presId="urn:microsoft.com/office/officeart/2005/8/layout/bProcess3"/>
    <dgm:cxn modelId="{F9DFEF4B-CA43-48F8-AEEF-0B44C817B82A}" type="presParOf" srcId="{66CB8D7B-C405-4378-B41D-3FB7F9DAB44D}" destId="{7834078D-3B38-45D9-B030-0A8600237D9C}" srcOrd="14" destOrd="0" presId="urn:microsoft.com/office/officeart/2005/8/layout/bProcess3"/>
    <dgm:cxn modelId="{2AF02A43-E5E4-4982-8AF6-887158C88215}" type="presParOf" srcId="{66CB8D7B-C405-4378-B41D-3FB7F9DAB44D}" destId="{ED2DCC39-7C02-4034-A0EA-750FFDF0F248}" srcOrd="15" destOrd="0" presId="urn:microsoft.com/office/officeart/2005/8/layout/bProcess3"/>
    <dgm:cxn modelId="{7C6B9BDC-BFE4-4D92-A426-58A24CFC59BF}" type="presParOf" srcId="{ED2DCC39-7C02-4034-A0EA-750FFDF0F248}" destId="{0C84A5B5-E897-427C-AFE3-A6DC560B4B8A}" srcOrd="0" destOrd="0" presId="urn:microsoft.com/office/officeart/2005/8/layout/bProcess3"/>
    <dgm:cxn modelId="{BA322D8A-2D55-4567-AFC7-B7BCEBDDE447}" type="presParOf" srcId="{66CB8D7B-C405-4378-B41D-3FB7F9DAB44D}" destId="{3F15221E-3466-4381-B3E4-3D9DEBAA5538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9EE9F-A8D3-4C26-B404-FB7937D45AE0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41566A5-810F-4580-8F47-981EBF31C3EE}">
      <dgm:prSet phldrT="[Tekst]" custT="1"/>
      <dgm:spPr/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Rozwiązania cyfrowe</a:t>
          </a:r>
        </a:p>
      </dgm:t>
    </dgm:pt>
    <dgm:pt modelId="{5B42DABF-00BA-42CC-BC1E-B06151FA991B}" type="par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2DAF74F-8806-4636-BF9D-8D4469D96288}" type="sib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7CC7E1F6-1480-4A13-8CE3-8271C1A3673D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Łatwe przechowywanie i dostępność danych</a:t>
          </a:r>
        </a:p>
      </dgm:t>
    </dgm:pt>
    <dgm:pt modelId="{97751691-5F8D-47C2-B6AD-9009692B5773}" type="par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BA4913A-1693-467D-BE90-A1EE76AFE307}" type="sib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D5550E20-D123-49AC-838F-035858A0EAB5}">
      <dgm:prSet phldrT="[Tekst]" custT="1"/>
      <dgm:spPr/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Rozwiązania analogowe</a:t>
          </a:r>
        </a:p>
      </dgm:t>
    </dgm:pt>
    <dgm:pt modelId="{8F739580-2BDE-410B-B994-04285942FF3E}" type="par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85984B9-6827-4388-B651-BD4FA108717B}" type="sib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8A608F40-8C60-4D95-B85B-BE2DB8F8BD86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Proste</a:t>
          </a:r>
        </a:p>
      </dgm:t>
    </dgm:pt>
    <dgm:pt modelId="{D061D787-DB25-45F1-9104-1DCECC376EE5}" type="par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FFDFD4D-30D1-4E24-A2ED-4B47B13414BE}" type="sib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5C19982B-1D2B-4A84-9268-99058BDBB259}">
      <dgm:prSet phldrT="[Tekst]" custT="1"/>
      <dgm:spPr/>
      <dgm:t>
        <a:bodyPr/>
        <a:lstStyle/>
        <a:p>
          <a:endParaRPr lang="pl-PL"/>
        </a:p>
      </dgm:t>
    </dgm:pt>
    <dgm:pt modelId="{16ED8E4C-8DA4-4DA3-9D85-B2F89BE16FAC}" type="parTrans" cxnId="{95D8780B-A46E-40E6-AF36-ACD1173E10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B74E9AC-05D6-4F07-B69F-5F8AB18149F3}" type="sibTrans" cxnId="{95D8780B-A46E-40E6-AF36-ACD1173E10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7340F542-B563-469D-88E6-591A610B7795}">
      <dgm:prSet phldrT="[Tekst]" custT="1"/>
      <dgm:spPr/>
      <dgm:t>
        <a:bodyPr/>
        <a:lstStyle/>
        <a:p>
          <a:endParaRPr lang="pl-PL"/>
        </a:p>
      </dgm:t>
    </dgm:pt>
    <dgm:pt modelId="{13F0A11B-DF3A-4D53-946B-16F4B755F3D0}" type="parTrans" cxnId="{F254DC74-5B64-42CE-B7A7-5E4B76B719AC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9F5BCC5-1CEF-40A6-8535-B2A851AD0135}" type="sibTrans" cxnId="{F254DC74-5B64-42CE-B7A7-5E4B76B719AC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9770644A-6059-46C9-ADD7-B0400B094791}">
      <dgm:prSet phldrT="[Tekst]" custT="1"/>
      <dgm:spPr/>
      <dgm:t>
        <a:bodyPr/>
        <a:lstStyle/>
        <a:p>
          <a:endParaRPr lang="pl-PL"/>
        </a:p>
      </dgm:t>
    </dgm:pt>
    <dgm:pt modelId="{497A8A86-58DC-42D0-93F2-B28F0C519D16}" type="parTrans" cxnId="{78959F0A-DE12-438B-A8F6-D5B6BF2C7DA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91934B5F-F4A2-4F2C-9F71-D78F0F2D22C3}" type="sibTrans" cxnId="{78959F0A-DE12-438B-A8F6-D5B6BF2C7DA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A2E0763-0668-4F2A-A9DD-56C6037112E0}">
      <dgm:prSet phldrT="[Tekst]" custT="1"/>
      <dgm:spPr/>
      <dgm:t>
        <a:bodyPr/>
        <a:lstStyle/>
        <a:p>
          <a:endParaRPr lang="pl-PL"/>
        </a:p>
      </dgm:t>
    </dgm:pt>
    <dgm:pt modelId="{B920593A-2AF2-4BB4-B8CF-6BD74A5B232A}" type="parTrans" cxnId="{83FDF4AB-9A06-41A3-89E3-F9C92F3E2D8E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46EFFE38-8C0B-4CB3-A552-CC1C7946B241}" type="sibTrans" cxnId="{83FDF4AB-9A06-41A3-89E3-F9C92F3E2D8E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CD8C7BE-989B-4008-8840-D360C570A017}">
      <dgm:prSet phldrT="[Tekst]" custT="1"/>
      <dgm:spPr/>
      <dgm:t>
        <a:bodyPr/>
        <a:lstStyle/>
        <a:p>
          <a:endParaRPr lang="pl-PL"/>
        </a:p>
      </dgm:t>
    </dgm:pt>
    <dgm:pt modelId="{18295A83-523D-4A27-B2AE-CD90D713E7D6}" type="parTrans" cxnId="{A70D417F-AD11-4CD3-880D-54975910DC8A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B8FD387F-80AA-4418-9B9F-7508E704CC71}" type="sibTrans" cxnId="{A70D417F-AD11-4CD3-880D-54975910DC8A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8189AF64-C595-4385-98AD-CF84AF5F9821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Precyzyjne i szybkie raporty oraz statystyki</a:t>
          </a:r>
          <a:endParaRPr lang="pl-PL" sz="1100" dirty="0">
            <a:latin typeface="Montserrat" panose="00000500000000000000" pitchFamily="2" charset="-18"/>
          </a:endParaRPr>
        </a:p>
      </dgm:t>
    </dgm:pt>
    <dgm:pt modelId="{2F81135A-066E-498D-A589-9E8CF67AE4AA}" type="parTrans" cxnId="{8BB3B512-8594-4998-B552-2DACEDC94C78}">
      <dgm:prSet/>
      <dgm:spPr/>
      <dgm:t>
        <a:bodyPr/>
        <a:lstStyle/>
        <a:p>
          <a:endParaRPr lang="pl-PL"/>
        </a:p>
      </dgm:t>
    </dgm:pt>
    <dgm:pt modelId="{F467BD70-AFB1-4A04-81E9-2C4E2A00F1C3}" type="sibTrans" cxnId="{8BB3B512-8594-4998-B552-2DACEDC94C78}">
      <dgm:prSet/>
      <dgm:spPr/>
      <dgm:t>
        <a:bodyPr/>
        <a:lstStyle/>
        <a:p>
          <a:endParaRPr lang="pl-PL"/>
        </a:p>
      </dgm:t>
    </dgm:pt>
    <dgm:pt modelId="{A383A9FB-684B-4107-A135-5111C0C58F78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Automatyzacja części procesu</a:t>
          </a:r>
        </a:p>
      </dgm:t>
    </dgm:pt>
    <dgm:pt modelId="{87AB10FF-6515-4D64-A2F9-C9941BE2C1F4}" type="parTrans" cxnId="{A0D8BE39-C099-45C8-B2DB-D48468F65443}">
      <dgm:prSet/>
      <dgm:spPr/>
      <dgm:t>
        <a:bodyPr/>
        <a:lstStyle/>
        <a:p>
          <a:endParaRPr lang="pl-PL"/>
        </a:p>
      </dgm:t>
    </dgm:pt>
    <dgm:pt modelId="{711992B2-9A2C-43E0-A88F-392CCBBFFB0E}" type="sibTrans" cxnId="{A0D8BE39-C099-45C8-B2DB-D48468F65443}">
      <dgm:prSet/>
      <dgm:spPr/>
      <dgm:t>
        <a:bodyPr/>
        <a:lstStyle/>
        <a:p>
          <a:endParaRPr lang="pl-PL"/>
        </a:p>
      </dgm:t>
    </dgm:pt>
    <dgm:pt modelId="{47182402-B48D-42D2-BEE4-9CBA1F3B20D9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Skrócenie czasu generowania i wymiany danych</a:t>
          </a:r>
        </a:p>
      </dgm:t>
    </dgm:pt>
    <dgm:pt modelId="{06945F6C-91BE-4EAC-8643-E10857CAA603}" type="parTrans" cxnId="{2E8D730D-D5C6-4E63-8018-AA7BD1E0924B}">
      <dgm:prSet/>
      <dgm:spPr/>
      <dgm:t>
        <a:bodyPr/>
        <a:lstStyle/>
        <a:p>
          <a:endParaRPr lang="pl-PL"/>
        </a:p>
      </dgm:t>
    </dgm:pt>
    <dgm:pt modelId="{B6A4929D-A71E-475B-856D-327710BA47C9}" type="sibTrans" cxnId="{2E8D730D-D5C6-4E63-8018-AA7BD1E0924B}">
      <dgm:prSet/>
      <dgm:spPr/>
      <dgm:t>
        <a:bodyPr/>
        <a:lstStyle/>
        <a:p>
          <a:endParaRPr lang="pl-PL"/>
        </a:p>
      </dgm:t>
    </dgm:pt>
    <dgm:pt modelId="{D3B8B0C7-6CD7-444F-BB65-2E0BA8DAECFD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Niezależne od technologii</a:t>
          </a:r>
        </a:p>
      </dgm:t>
    </dgm:pt>
    <dgm:pt modelId="{07A7CDA7-0280-46A3-B921-5B01AFD56CBB}" type="parTrans" cxnId="{5F333B05-8539-41CF-9320-2E132A2A292D}">
      <dgm:prSet/>
      <dgm:spPr/>
      <dgm:t>
        <a:bodyPr/>
        <a:lstStyle/>
        <a:p>
          <a:endParaRPr lang="pl-PL"/>
        </a:p>
      </dgm:t>
    </dgm:pt>
    <dgm:pt modelId="{1C5DFEB9-5C13-443C-9C9D-545C5A384E6F}" type="sibTrans" cxnId="{5F333B05-8539-41CF-9320-2E132A2A292D}">
      <dgm:prSet/>
      <dgm:spPr/>
      <dgm:t>
        <a:bodyPr/>
        <a:lstStyle/>
        <a:p>
          <a:endParaRPr lang="pl-PL"/>
        </a:p>
      </dgm:t>
    </dgm:pt>
    <dgm:pt modelId="{628A7585-4D77-45D0-8DC5-A4BA2DD873C3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Elastyczne i efektywne wprowadzanie danych</a:t>
          </a:r>
        </a:p>
      </dgm:t>
    </dgm:pt>
    <dgm:pt modelId="{379B896C-6EDB-431D-9057-243E7D1FEA31}" type="parTrans" cxnId="{AB333796-ECA2-41E2-8ACF-A20C93095DBD}">
      <dgm:prSet/>
      <dgm:spPr/>
      <dgm:t>
        <a:bodyPr/>
        <a:lstStyle/>
        <a:p>
          <a:endParaRPr lang="pl-PL"/>
        </a:p>
      </dgm:t>
    </dgm:pt>
    <dgm:pt modelId="{F3693E02-3438-4E6B-9D2C-4276EC3C35C0}" type="sibTrans" cxnId="{AB333796-ECA2-41E2-8ACF-A20C93095DBD}">
      <dgm:prSet/>
      <dgm:spPr/>
      <dgm:t>
        <a:bodyPr/>
        <a:lstStyle/>
        <a:p>
          <a:endParaRPr lang="pl-PL"/>
        </a:p>
      </dgm:t>
    </dgm:pt>
    <dgm:pt modelId="{78E486BD-3C2B-4E1A-9D36-3200D12ED6C5}" type="pres">
      <dgm:prSet presAssocID="{A009EE9F-A8D3-4C26-B404-FB7937D45AE0}" presName="compositeShape" presStyleCnt="0">
        <dgm:presLayoutVars>
          <dgm:chMax val="2"/>
          <dgm:dir/>
          <dgm:resizeHandles val="exact"/>
        </dgm:presLayoutVars>
      </dgm:prSet>
      <dgm:spPr/>
    </dgm:pt>
    <dgm:pt modelId="{46CF5412-2217-4CAA-BBD4-AFA4C76FBDAD}" type="pres">
      <dgm:prSet presAssocID="{A009EE9F-A8D3-4C26-B404-FB7937D45AE0}" presName="divider" presStyleLbl="fgShp" presStyleIdx="0" presStyleCnt="1"/>
      <dgm:spPr>
        <a:solidFill>
          <a:srgbClr val="FF0000"/>
        </a:solidFill>
      </dgm:spPr>
    </dgm:pt>
    <dgm:pt modelId="{38436A00-2A3A-40A5-9D27-F723DF090875}" type="pres">
      <dgm:prSet presAssocID="{D41566A5-810F-4580-8F47-981EBF31C3EE}" presName="downArrow" presStyleLbl="node1" presStyleIdx="0" presStyleCnt="2"/>
      <dgm:spPr>
        <a:solidFill>
          <a:schemeClr val="tx2">
            <a:lumMod val="60000"/>
            <a:lumOff val="40000"/>
          </a:schemeClr>
        </a:solidFill>
      </dgm:spPr>
    </dgm:pt>
    <dgm:pt modelId="{FA344DE9-A21E-47CC-BA3A-BC669EF21B5F}" type="pres">
      <dgm:prSet presAssocID="{D41566A5-810F-4580-8F47-981EBF31C3EE}" presName="downArrowText" presStyleLbl="revTx" presStyleIdx="0" presStyleCnt="2" custScaleX="121603">
        <dgm:presLayoutVars>
          <dgm:bulletEnabled val="1"/>
        </dgm:presLayoutVars>
      </dgm:prSet>
      <dgm:spPr/>
    </dgm:pt>
    <dgm:pt modelId="{F3247BD9-71BD-4E52-8FEC-3506131C4B70}" type="pres">
      <dgm:prSet presAssocID="{D5550E20-D123-49AC-838F-035858A0EAB5}" presName="upArrow" presStyleLbl="node1" presStyleIdx="1" presStyleCnt="2"/>
      <dgm:spPr>
        <a:solidFill>
          <a:schemeClr val="tx2">
            <a:lumMod val="60000"/>
            <a:lumOff val="40000"/>
          </a:schemeClr>
        </a:solidFill>
      </dgm:spPr>
    </dgm:pt>
    <dgm:pt modelId="{5207A090-903A-4A67-AB34-7327AC7E9F70}" type="pres">
      <dgm:prSet presAssocID="{D5550E20-D123-49AC-838F-035858A0EAB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F333B05-8539-41CF-9320-2E132A2A292D}" srcId="{D5550E20-D123-49AC-838F-035858A0EAB5}" destId="{D3B8B0C7-6CD7-444F-BB65-2E0BA8DAECFD}" srcOrd="1" destOrd="0" parTransId="{07A7CDA7-0280-46A3-B921-5B01AFD56CBB}" sibTransId="{1C5DFEB9-5C13-443C-9C9D-545C5A384E6F}"/>
    <dgm:cxn modelId="{21B17B08-D8F6-4D10-AC77-99B383F78030}" type="presOf" srcId="{D3B8B0C7-6CD7-444F-BB65-2E0BA8DAECFD}" destId="{5207A090-903A-4A67-AB34-7327AC7E9F70}" srcOrd="0" destOrd="2" presId="urn:microsoft.com/office/officeart/2005/8/layout/arrow3"/>
    <dgm:cxn modelId="{78959F0A-DE12-438B-A8F6-D5B6BF2C7DA5}" srcId="{5C19982B-1D2B-4A84-9268-99058BDBB259}" destId="{9770644A-6059-46C9-ADD7-B0400B094791}" srcOrd="1" destOrd="0" parTransId="{497A8A86-58DC-42D0-93F2-B28F0C519D16}" sibTransId="{91934B5F-F4A2-4F2C-9F71-D78F0F2D22C3}"/>
    <dgm:cxn modelId="{3072E60A-B445-4257-A47E-37AE19D40841}" type="presOf" srcId="{7CC7E1F6-1480-4A13-8CE3-8271C1A3673D}" destId="{FA344DE9-A21E-47CC-BA3A-BC669EF21B5F}" srcOrd="0" destOrd="1" presId="urn:microsoft.com/office/officeart/2005/8/layout/arrow3"/>
    <dgm:cxn modelId="{95D8780B-A46E-40E6-AF36-ACD1173E1005}" srcId="{A009EE9F-A8D3-4C26-B404-FB7937D45AE0}" destId="{5C19982B-1D2B-4A84-9268-99058BDBB259}" srcOrd="2" destOrd="0" parTransId="{16ED8E4C-8DA4-4DA3-9D85-B2F89BE16FAC}" sibTransId="{0B74E9AC-05D6-4F07-B69F-5F8AB18149F3}"/>
    <dgm:cxn modelId="{2E8D730D-D5C6-4E63-8018-AA7BD1E0924B}" srcId="{D41566A5-810F-4580-8F47-981EBF31C3EE}" destId="{47182402-B48D-42D2-BEE4-9CBA1F3B20D9}" srcOrd="3" destOrd="0" parTransId="{06945F6C-91BE-4EAC-8643-E10857CAA603}" sibTransId="{B6A4929D-A71E-475B-856D-327710BA47C9}"/>
    <dgm:cxn modelId="{8BB3B512-8594-4998-B552-2DACEDC94C78}" srcId="{D41566A5-810F-4580-8F47-981EBF31C3EE}" destId="{8189AF64-C595-4385-98AD-CF84AF5F9821}" srcOrd="4" destOrd="0" parTransId="{2F81135A-066E-498D-A589-9E8CF67AE4AA}" sibTransId="{F467BD70-AFB1-4A04-81E9-2C4E2A00F1C3}"/>
    <dgm:cxn modelId="{BE5C6D20-DC87-4AE6-BF25-C2641358F3E6}" srcId="{A009EE9F-A8D3-4C26-B404-FB7937D45AE0}" destId="{D41566A5-810F-4580-8F47-981EBF31C3EE}" srcOrd="0" destOrd="0" parTransId="{5B42DABF-00BA-42CC-BC1E-B06151FA991B}" sibTransId="{62DAF74F-8806-4636-BF9D-8D4469D96288}"/>
    <dgm:cxn modelId="{4363ED2D-4380-4FCF-8469-BE804B72B03E}" type="presOf" srcId="{8A608F40-8C60-4D95-B85B-BE2DB8F8BD86}" destId="{5207A090-903A-4A67-AB34-7327AC7E9F70}" srcOrd="0" destOrd="1" presId="urn:microsoft.com/office/officeart/2005/8/layout/arrow3"/>
    <dgm:cxn modelId="{A0D8BE39-C099-45C8-B2DB-D48468F65443}" srcId="{D41566A5-810F-4580-8F47-981EBF31C3EE}" destId="{A383A9FB-684B-4107-A135-5111C0C58F78}" srcOrd="1" destOrd="0" parTransId="{87AB10FF-6515-4D64-A2F9-C9941BE2C1F4}" sibTransId="{711992B2-9A2C-43E0-A88F-392CCBBFFB0E}"/>
    <dgm:cxn modelId="{4F4E5F40-DA2F-41ED-9607-0BC762DBA221}" type="presOf" srcId="{8189AF64-C595-4385-98AD-CF84AF5F9821}" destId="{FA344DE9-A21E-47CC-BA3A-BC669EF21B5F}" srcOrd="0" destOrd="5" presId="urn:microsoft.com/office/officeart/2005/8/layout/arrow3"/>
    <dgm:cxn modelId="{28E25F67-2601-46DE-A2CC-BF60F35DE48F}" type="presOf" srcId="{A009EE9F-A8D3-4C26-B404-FB7937D45AE0}" destId="{78E486BD-3C2B-4E1A-9D36-3200D12ED6C5}" srcOrd="0" destOrd="0" presId="urn:microsoft.com/office/officeart/2005/8/layout/arrow3"/>
    <dgm:cxn modelId="{1F56144B-72A8-40EB-9741-8545AFC6CC06}" type="presOf" srcId="{A383A9FB-684B-4107-A135-5111C0C58F78}" destId="{FA344DE9-A21E-47CC-BA3A-BC669EF21B5F}" srcOrd="0" destOrd="2" presId="urn:microsoft.com/office/officeart/2005/8/layout/arrow3"/>
    <dgm:cxn modelId="{AFBCA74E-64B8-4F44-9EA1-89098527C2B9}" type="presOf" srcId="{D5550E20-D123-49AC-838F-035858A0EAB5}" destId="{5207A090-903A-4A67-AB34-7327AC7E9F70}" srcOrd="0" destOrd="0" presId="urn:microsoft.com/office/officeart/2005/8/layout/arrow3"/>
    <dgm:cxn modelId="{F66F5E72-0E2A-4546-8F02-474FCF7E04F9}" srcId="{D5550E20-D123-49AC-838F-035858A0EAB5}" destId="{8A608F40-8C60-4D95-B85B-BE2DB8F8BD86}" srcOrd="0" destOrd="0" parTransId="{D061D787-DB25-45F1-9104-1DCECC376EE5}" sibTransId="{6FFDFD4D-30D1-4E24-A2ED-4B47B13414BE}"/>
    <dgm:cxn modelId="{F254DC74-5B64-42CE-B7A7-5E4B76B719AC}" srcId="{5C19982B-1D2B-4A84-9268-99058BDBB259}" destId="{7340F542-B563-469D-88E6-591A610B7795}" srcOrd="0" destOrd="0" parTransId="{13F0A11B-DF3A-4D53-946B-16F4B755F3D0}" sibTransId="{69F5BCC5-1CEF-40A6-8535-B2A851AD0135}"/>
    <dgm:cxn modelId="{A70D417F-AD11-4CD3-880D-54975910DC8A}" srcId="{5C19982B-1D2B-4A84-9268-99058BDBB259}" destId="{ACD8C7BE-989B-4008-8840-D360C570A017}" srcOrd="3" destOrd="0" parTransId="{18295A83-523D-4A27-B2AE-CD90D713E7D6}" sibTransId="{B8FD387F-80AA-4418-9B9F-7508E704CC71}"/>
    <dgm:cxn modelId="{AB333796-ECA2-41E2-8ACF-A20C93095DBD}" srcId="{D41566A5-810F-4580-8F47-981EBF31C3EE}" destId="{628A7585-4D77-45D0-8DC5-A4BA2DD873C3}" srcOrd="2" destOrd="0" parTransId="{379B896C-6EDB-431D-9057-243E7D1FEA31}" sibTransId="{F3693E02-3438-4E6B-9D2C-4276EC3C35C0}"/>
    <dgm:cxn modelId="{B3DE5DA9-1918-436D-9659-EA8A2886815E}" type="presOf" srcId="{47182402-B48D-42D2-BEE4-9CBA1F3B20D9}" destId="{FA344DE9-A21E-47CC-BA3A-BC669EF21B5F}" srcOrd="0" destOrd="4" presId="urn:microsoft.com/office/officeart/2005/8/layout/arrow3"/>
    <dgm:cxn modelId="{BDDF77AB-DE6C-4F3F-BD00-B47E85ADB728}" srcId="{D41566A5-810F-4580-8F47-981EBF31C3EE}" destId="{7CC7E1F6-1480-4A13-8CE3-8271C1A3673D}" srcOrd="0" destOrd="0" parTransId="{97751691-5F8D-47C2-B6AD-9009692B5773}" sibTransId="{ABA4913A-1693-467D-BE90-A1EE76AFE307}"/>
    <dgm:cxn modelId="{83FDF4AB-9A06-41A3-89E3-F9C92F3E2D8E}" srcId="{5C19982B-1D2B-4A84-9268-99058BDBB259}" destId="{0A2E0763-0668-4F2A-A9DD-56C6037112E0}" srcOrd="2" destOrd="0" parTransId="{B920593A-2AF2-4BB4-B8CF-6BD74A5B232A}" sibTransId="{46EFFE38-8C0B-4CB3-A552-CC1C7946B241}"/>
    <dgm:cxn modelId="{254D75B9-A51F-4036-B76E-1A46278CB906}" type="presOf" srcId="{628A7585-4D77-45D0-8DC5-A4BA2DD873C3}" destId="{FA344DE9-A21E-47CC-BA3A-BC669EF21B5F}" srcOrd="0" destOrd="3" presId="urn:microsoft.com/office/officeart/2005/8/layout/arrow3"/>
    <dgm:cxn modelId="{448964CF-154A-4B11-992B-B36F370A68A3}" srcId="{A009EE9F-A8D3-4C26-B404-FB7937D45AE0}" destId="{D5550E20-D123-49AC-838F-035858A0EAB5}" srcOrd="1" destOrd="0" parTransId="{8F739580-2BDE-410B-B994-04285942FF3E}" sibTransId="{085984B9-6827-4388-B651-BD4FA108717B}"/>
    <dgm:cxn modelId="{7BEE7BE6-B953-4B56-B766-5A7F2F7152BB}" type="presOf" srcId="{D41566A5-810F-4580-8F47-981EBF31C3EE}" destId="{FA344DE9-A21E-47CC-BA3A-BC669EF21B5F}" srcOrd="0" destOrd="0" presId="urn:microsoft.com/office/officeart/2005/8/layout/arrow3"/>
    <dgm:cxn modelId="{00C3FAE7-F555-4F81-8E59-EE2B53E234E6}" type="presParOf" srcId="{78E486BD-3C2B-4E1A-9D36-3200D12ED6C5}" destId="{46CF5412-2217-4CAA-BBD4-AFA4C76FBDAD}" srcOrd="0" destOrd="0" presId="urn:microsoft.com/office/officeart/2005/8/layout/arrow3"/>
    <dgm:cxn modelId="{6CA5541F-1B10-4792-9C64-CFA2D81004AB}" type="presParOf" srcId="{78E486BD-3C2B-4E1A-9D36-3200D12ED6C5}" destId="{38436A00-2A3A-40A5-9D27-F723DF090875}" srcOrd="1" destOrd="0" presId="urn:microsoft.com/office/officeart/2005/8/layout/arrow3"/>
    <dgm:cxn modelId="{52EDE3E4-9A97-49C8-BE0C-17393F1A56A1}" type="presParOf" srcId="{78E486BD-3C2B-4E1A-9D36-3200D12ED6C5}" destId="{FA344DE9-A21E-47CC-BA3A-BC669EF21B5F}" srcOrd="2" destOrd="0" presId="urn:microsoft.com/office/officeart/2005/8/layout/arrow3"/>
    <dgm:cxn modelId="{398D3A2F-A41E-4F99-B5FC-39A54F7431D7}" type="presParOf" srcId="{78E486BD-3C2B-4E1A-9D36-3200D12ED6C5}" destId="{F3247BD9-71BD-4E52-8FEC-3506131C4B70}" srcOrd="3" destOrd="0" presId="urn:microsoft.com/office/officeart/2005/8/layout/arrow3"/>
    <dgm:cxn modelId="{4748BBDC-AE4B-42A2-BA83-89D8B1760C79}" type="presParOf" srcId="{78E486BD-3C2B-4E1A-9D36-3200D12ED6C5}" destId="{5207A090-903A-4A67-AB34-7327AC7E9F7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3F0D5-72EA-4CFF-9878-CC5844F1357C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65267CB-D8F7-4243-9A8B-3DC54412A7F4}">
      <dgm:prSet phldrT="[Tekst]" custT="1"/>
      <dgm:spPr/>
      <dgm:t>
        <a:bodyPr/>
        <a:lstStyle/>
        <a:p>
          <a:r>
            <a:rPr lang="pl-PL" sz="2000" b="1" dirty="0">
              <a:latin typeface="Montserrat" panose="00000500000000000000" pitchFamily="2" charset="-18"/>
            </a:rPr>
            <a:t>Program osłonowy</a:t>
          </a:r>
        </a:p>
      </dgm:t>
    </dgm:pt>
    <dgm:pt modelId="{09709DE9-B6A6-432F-AD16-1976E4CE02EC}" type="parTrans" cxnId="{04210AD0-5056-4109-BFE2-6004103BA99C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AC8290CA-CCD9-4EAE-9F40-3B77A4136F46}" type="sibTrans" cxnId="{04210AD0-5056-4109-BFE2-6004103BA99C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2CD7B104-8284-4011-8F23-0779CD4853B2}">
      <dgm:prSet phldrT="[Tekst]" custT="1"/>
      <dgm:spPr/>
      <dgm:t>
        <a:bodyPr/>
        <a:lstStyle/>
        <a:p>
          <a:r>
            <a:rPr lang="pl-PL" sz="2000" b="1" dirty="0">
              <a:latin typeface="Montserrat" panose="00000500000000000000" pitchFamily="2" charset="-18"/>
            </a:rPr>
            <a:t>Program </a:t>
          </a:r>
          <a:br>
            <a:rPr lang="pl-PL" sz="2000" b="1" dirty="0">
              <a:latin typeface="Montserrat" panose="00000500000000000000" pitchFamily="2" charset="-18"/>
            </a:rPr>
          </a:br>
          <a:r>
            <a:rPr lang="pl-PL" sz="2000" b="1" dirty="0">
              <a:latin typeface="Montserrat" panose="00000500000000000000" pitchFamily="2" charset="-18"/>
            </a:rPr>
            <a:t>pomocy uchodźcom z Ukrainy</a:t>
          </a:r>
        </a:p>
      </dgm:t>
    </dgm:pt>
    <dgm:pt modelId="{ACC3AAA7-C169-4757-BE1E-60D8C186757D}" type="parTrans" cxnId="{2574236E-4A03-46D0-8B17-BC0E37F85E99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D650B0B8-900D-4EC2-9E54-EAA5E7A3825C}" type="sibTrans" cxnId="{2574236E-4A03-46D0-8B17-BC0E37F85E99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05CC00BF-9AAB-461F-B8D5-FDFCC7CE23EA}">
      <dgm:prSet phldrT="[Tekst]" custT="1"/>
      <dgm:spPr/>
      <dgm:t>
        <a:bodyPr/>
        <a:lstStyle/>
        <a:p>
          <a:r>
            <a:rPr lang="pl-PL" sz="2000" b="1" dirty="0">
              <a:latin typeface="Montserrat" panose="00000500000000000000" pitchFamily="2" charset="-18"/>
            </a:rPr>
            <a:t>Program </a:t>
          </a:r>
          <a:br>
            <a:rPr lang="pl-PL" sz="2000" b="1" dirty="0">
              <a:latin typeface="Montserrat" panose="00000500000000000000" pitchFamily="2" charset="-18"/>
            </a:rPr>
          </a:br>
          <a:r>
            <a:rPr lang="pl-PL" sz="2000" b="1" dirty="0">
              <a:latin typeface="Montserrat" panose="00000500000000000000" pitchFamily="2" charset="-18"/>
            </a:rPr>
            <a:t>sprzedaży węgla</a:t>
          </a:r>
        </a:p>
      </dgm:t>
    </dgm:pt>
    <dgm:pt modelId="{A365626A-6D2E-4D64-A5C5-07A891F9348B}" type="parTrans" cxnId="{6F66FAD1-C2EF-4481-A5EE-DC6816C70C57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F087C61C-5305-479B-8AEE-916B777AF67A}" type="sibTrans" cxnId="{6F66FAD1-C2EF-4481-A5EE-DC6816C70C57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C2250D54-5511-4AA2-AF3B-A113B86FBDBE}">
      <dgm:prSet phldrT="[Tekst]" custT="1"/>
      <dgm:spPr/>
      <dgm:t>
        <a:bodyPr/>
        <a:lstStyle/>
        <a:p>
          <a:r>
            <a:rPr lang="pl-PL" sz="2000" b="1" dirty="0">
              <a:latin typeface="Montserrat" panose="00000500000000000000" pitchFamily="2" charset="-18"/>
            </a:rPr>
            <a:t>Proces usuwania rozbieżności  </a:t>
          </a:r>
        </a:p>
      </dgm:t>
    </dgm:pt>
    <dgm:pt modelId="{27D4B167-1B84-4634-8A54-AF000424F408}" type="parTrans" cxnId="{EA16C115-8329-424B-B17C-35F1C723ED8A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9EDEA77E-5CCB-4EB3-93D3-0E6386B4B259}" type="sibTrans" cxnId="{EA16C115-8329-424B-B17C-35F1C723ED8A}">
      <dgm:prSet/>
      <dgm:spPr/>
      <dgm:t>
        <a:bodyPr/>
        <a:lstStyle/>
        <a:p>
          <a:endParaRPr lang="pl-PL" sz="1400" b="1">
            <a:latin typeface="Montserrat" panose="00000500000000000000" pitchFamily="2" charset="-18"/>
          </a:endParaRPr>
        </a:p>
      </dgm:t>
    </dgm:pt>
    <dgm:pt modelId="{CE243468-E4CD-4D08-A3AA-61719DED6CB9}" type="pres">
      <dgm:prSet presAssocID="{CE63F0D5-72EA-4CFF-9878-CC5844F1357C}" presName="matrix" presStyleCnt="0">
        <dgm:presLayoutVars>
          <dgm:chMax val="1"/>
          <dgm:dir/>
          <dgm:resizeHandles val="exact"/>
        </dgm:presLayoutVars>
      </dgm:prSet>
      <dgm:spPr/>
    </dgm:pt>
    <dgm:pt modelId="{100DD1EE-0145-4677-A40B-54300C1135A6}" type="pres">
      <dgm:prSet presAssocID="{CE63F0D5-72EA-4CFF-9878-CC5844F1357C}" presName="axisShape" presStyleLbl="bgShp" presStyleIdx="0" presStyleCnt="1" custScaleX="166625" custLinFactNeighborX="988" custLinFactNeighborY="162"/>
      <dgm:spPr>
        <a:solidFill>
          <a:schemeClr val="bg2"/>
        </a:solidFill>
      </dgm:spPr>
    </dgm:pt>
    <dgm:pt modelId="{F11102BD-AC04-4651-96A6-F0D3067B3436}" type="pres">
      <dgm:prSet presAssocID="{CE63F0D5-72EA-4CFF-9878-CC5844F1357C}" presName="rect1" presStyleLbl="node1" presStyleIdx="0" presStyleCnt="4" custScaleX="149483" custLinFactNeighborX="-45458" custLinFactNeighborY="-6047">
        <dgm:presLayoutVars>
          <dgm:chMax val="0"/>
          <dgm:chPref val="0"/>
          <dgm:bulletEnabled val="1"/>
        </dgm:presLayoutVars>
      </dgm:prSet>
      <dgm:spPr/>
    </dgm:pt>
    <dgm:pt modelId="{F6D264A7-1C72-417E-AA8E-E39E1D9F16D7}" type="pres">
      <dgm:prSet presAssocID="{CE63F0D5-72EA-4CFF-9878-CC5844F1357C}" presName="rect2" presStyleLbl="node1" presStyleIdx="1" presStyleCnt="4" custScaleX="149483" custLinFactNeighborX="44504" custLinFactNeighborY="-6047">
        <dgm:presLayoutVars>
          <dgm:chMax val="0"/>
          <dgm:chPref val="0"/>
          <dgm:bulletEnabled val="1"/>
        </dgm:presLayoutVars>
      </dgm:prSet>
      <dgm:spPr/>
    </dgm:pt>
    <dgm:pt modelId="{2A6136A5-EDB9-4B0A-A32B-DCF9C61F840D}" type="pres">
      <dgm:prSet presAssocID="{CE63F0D5-72EA-4CFF-9878-CC5844F1357C}" presName="rect3" presStyleLbl="node1" presStyleIdx="2" presStyleCnt="4" custScaleX="149483" custLinFactNeighborX="-40090" custLinFactNeighborY="5092">
        <dgm:presLayoutVars>
          <dgm:chMax val="0"/>
          <dgm:chPref val="0"/>
          <dgm:bulletEnabled val="1"/>
        </dgm:presLayoutVars>
      </dgm:prSet>
      <dgm:spPr/>
    </dgm:pt>
    <dgm:pt modelId="{67B68C6C-B07C-4165-9FCA-FB88AD7F6ADF}" type="pres">
      <dgm:prSet presAssocID="{CE63F0D5-72EA-4CFF-9878-CC5844F1357C}" presName="rect4" presStyleLbl="node1" presStyleIdx="3" presStyleCnt="4" custScaleX="149483" custLinFactNeighborX="47008" custLinFactNeighborY="4257">
        <dgm:presLayoutVars>
          <dgm:chMax val="0"/>
          <dgm:chPref val="0"/>
          <dgm:bulletEnabled val="1"/>
        </dgm:presLayoutVars>
      </dgm:prSet>
      <dgm:spPr/>
    </dgm:pt>
  </dgm:ptLst>
  <dgm:cxnLst>
    <dgm:cxn modelId="{D4AB630C-E9BF-4BE7-AA62-264C6038DF22}" type="presOf" srcId="{05CC00BF-9AAB-461F-B8D5-FDFCC7CE23EA}" destId="{2A6136A5-EDB9-4B0A-A32B-DCF9C61F840D}" srcOrd="0" destOrd="0" presId="urn:microsoft.com/office/officeart/2005/8/layout/matrix2"/>
    <dgm:cxn modelId="{EA16C115-8329-424B-B17C-35F1C723ED8A}" srcId="{CE63F0D5-72EA-4CFF-9878-CC5844F1357C}" destId="{C2250D54-5511-4AA2-AF3B-A113B86FBDBE}" srcOrd="3" destOrd="0" parTransId="{27D4B167-1B84-4634-8A54-AF000424F408}" sibTransId="{9EDEA77E-5CCB-4EB3-93D3-0E6386B4B259}"/>
    <dgm:cxn modelId="{B7E5532A-9AB7-49DC-85D9-F19D8449944C}" type="presOf" srcId="{CE63F0D5-72EA-4CFF-9878-CC5844F1357C}" destId="{CE243468-E4CD-4D08-A3AA-61719DED6CB9}" srcOrd="0" destOrd="0" presId="urn:microsoft.com/office/officeart/2005/8/layout/matrix2"/>
    <dgm:cxn modelId="{2574236E-4A03-46D0-8B17-BC0E37F85E99}" srcId="{CE63F0D5-72EA-4CFF-9878-CC5844F1357C}" destId="{2CD7B104-8284-4011-8F23-0779CD4853B2}" srcOrd="1" destOrd="0" parTransId="{ACC3AAA7-C169-4757-BE1E-60D8C186757D}" sibTransId="{D650B0B8-900D-4EC2-9E54-EAA5E7A3825C}"/>
    <dgm:cxn modelId="{F93EC1C3-59C6-46BE-8D9A-63D3C0635703}" type="presOf" srcId="{365267CB-D8F7-4243-9A8B-3DC54412A7F4}" destId="{F11102BD-AC04-4651-96A6-F0D3067B3436}" srcOrd="0" destOrd="0" presId="urn:microsoft.com/office/officeart/2005/8/layout/matrix2"/>
    <dgm:cxn modelId="{04210AD0-5056-4109-BFE2-6004103BA99C}" srcId="{CE63F0D5-72EA-4CFF-9878-CC5844F1357C}" destId="{365267CB-D8F7-4243-9A8B-3DC54412A7F4}" srcOrd="0" destOrd="0" parTransId="{09709DE9-B6A6-432F-AD16-1976E4CE02EC}" sibTransId="{AC8290CA-CCD9-4EAE-9F40-3B77A4136F46}"/>
    <dgm:cxn modelId="{6F66FAD1-C2EF-4481-A5EE-DC6816C70C57}" srcId="{CE63F0D5-72EA-4CFF-9878-CC5844F1357C}" destId="{05CC00BF-9AAB-461F-B8D5-FDFCC7CE23EA}" srcOrd="2" destOrd="0" parTransId="{A365626A-6D2E-4D64-A5C5-07A891F9348B}" sibTransId="{F087C61C-5305-479B-8AEE-916B777AF67A}"/>
    <dgm:cxn modelId="{428DFBD7-82ED-4ECD-AF4E-2F91181B4B47}" type="presOf" srcId="{2CD7B104-8284-4011-8F23-0779CD4853B2}" destId="{F6D264A7-1C72-417E-AA8E-E39E1D9F16D7}" srcOrd="0" destOrd="0" presId="urn:microsoft.com/office/officeart/2005/8/layout/matrix2"/>
    <dgm:cxn modelId="{3E14F2D8-295E-4759-B11B-DED2BCA895E6}" type="presOf" srcId="{C2250D54-5511-4AA2-AF3B-A113B86FBDBE}" destId="{67B68C6C-B07C-4165-9FCA-FB88AD7F6ADF}" srcOrd="0" destOrd="0" presId="urn:microsoft.com/office/officeart/2005/8/layout/matrix2"/>
    <dgm:cxn modelId="{909B6697-FF0F-4EC3-BD46-D029BA56107F}" type="presParOf" srcId="{CE243468-E4CD-4D08-A3AA-61719DED6CB9}" destId="{100DD1EE-0145-4677-A40B-54300C1135A6}" srcOrd="0" destOrd="0" presId="urn:microsoft.com/office/officeart/2005/8/layout/matrix2"/>
    <dgm:cxn modelId="{88742F3F-CBF3-4B9C-AB52-EFAA9CE4853C}" type="presParOf" srcId="{CE243468-E4CD-4D08-A3AA-61719DED6CB9}" destId="{F11102BD-AC04-4651-96A6-F0D3067B3436}" srcOrd="1" destOrd="0" presId="urn:microsoft.com/office/officeart/2005/8/layout/matrix2"/>
    <dgm:cxn modelId="{65CDB774-2A46-4015-9011-EFFDEEC1227D}" type="presParOf" srcId="{CE243468-E4CD-4D08-A3AA-61719DED6CB9}" destId="{F6D264A7-1C72-417E-AA8E-E39E1D9F16D7}" srcOrd="2" destOrd="0" presId="urn:microsoft.com/office/officeart/2005/8/layout/matrix2"/>
    <dgm:cxn modelId="{FF630236-1693-421D-B5FF-FD05B2929A7C}" type="presParOf" srcId="{CE243468-E4CD-4D08-A3AA-61719DED6CB9}" destId="{2A6136A5-EDB9-4B0A-A32B-DCF9C61F840D}" srcOrd="3" destOrd="0" presId="urn:microsoft.com/office/officeart/2005/8/layout/matrix2"/>
    <dgm:cxn modelId="{87C1E6CB-1593-4CAA-9249-3528A7AB2E30}" type="presParOf" srcId="{CE243468-E4CD-4D08-A3AA-61719DED6CB9}" destId="{67B68C6C-B07C-4165-9FCA-FB88AD7F6AD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9EE9F-A8D3-4C26-B404-FB7937D45AE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41566A5-810F-4580-8F47-981EBF31C3EE}">
      <dgm:prSet phldrT="[Tekst]" custT="1"/>
      <dgm:spPr/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Referat Gospodarki Komunalnej</a:t>
          </a:r>
        </a:p>
      </dgm:t>
    </dgm:pt>
    <dgm:pt modelId="{5B42DABF-00BA-42CC-BC1E-B06151FA991B}" type="par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2DAF74F-8806-4636-BF9D-8D4469D96288}" type="sib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7CC7E1F6-1480-4A13-8CE3-8271C1A3673D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Przyjęcie wniosku</a:t>
          </a:r>
        </a:p>
      </dgm:t>
    </dgm:pt>
    <dgm:pt modelId="{97751691-5F8D-47C2-B6AD-9009692B5773}" type="par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BA4913A-1693-467D-BE90-A1EE76AFE307}" type="sib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D5550E20-D123-49AC-838F-035858A0EAB5}">
      <dgm:prSet phldrT="[Tekst]" custT="1"/>
      <dgm:spPr/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Referat Podatków i Opłat </a:t>
          </a:r>
          <a:br>
            <a:rPr lang="pl-PL" sz="1800" b="1" dirty="0">
              <a:latin typeface="Montserrat" panose="00000500000000000000" pitchFamily="2" charset="-18"/>
            </a:rPr>
          </a:br>
          <a:r>
            <a:rPr lang="pl-PL" sz="1800" b="1" dirty="0">
              <a:latin typeface="Montserrat" panose="00000500000000000000" pitchFamily="2" charset="-18"/>
            </a:rPr>
            <a:t>oraz Referat Społeczny</a:t>
          </a:r>
        </a:p>
      </dgm:t>
    </dgm:pt>
    <dgm:pt modelId="{8F739580-2BDE-410B-B994-04285942FF3E}" type="par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85984B9-6827-4388-B651-BD4FA108717B}" type="sib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8A608F40-8C60-4D95-B85B-BE2DB8F8BD86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Weryfikacja częściowa wniosków</a:t>
          </a:r>
        </a:p>
      </dgm:t>
    </dgm:pt>
    <dgm:pt modelId="{D061D787-DB25-45F1-9104-1DCECC376EE5}" type="par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FFDFD4D-30D1-4E24-A2ED-4B47B13414BE}" type="sib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5C19982B-1D2B-4A84-9268-99058BDBB259}">
      <dgm:prSet phldrT="[Tekst]" custT="1"/>
      <dgm:spPr/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Miejski Ośrodek Pomocy Społecznej</a:t>
          </a:r>
        </a:p>
      </dgm:t>
    </dgm:pt>
    <dgm:pt modelId="{16ED8E4C-8DA4-4DA3-9D85-B2F89BE16FAC}" type="parTrans" cxnId="{95D8780B-A46E-40E6-AF36-ACD1173E10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B74E9AC-05D6-4F07-B69F-5F8AB18149F3}" type="sibTrans" cxnId="{95D8780B-A46E-40E6-AF36-ACD1173E10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7340F542-B563-469D-88E6-591A610B7795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Pobranie wniosków z danymi weryfikacyjnymi.</a:t>
          </a:r>
        </a:p>
      </dgm:t>
    </dgm:pt>
    <dgm:pt modelId="{13F0A11B-DF3A-4D53-946B-16F4B755F3D0}" type="parTrans" cxnId="{F254DC74-5B64-42CE-B7A7-5E4B76B719AC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9F5BCC5-1CEF-40A6-8535-B2A851AD0135}" type="sibTrans" cxnId="{F254DC74-5B64-42CE-B7A7-5E4B76B719AC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795D2EB-D21F-430A-BB65-AD6DB5CD9C6C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Weryfikacja</a:t>
          </a:r>
        </a:p>
      </dgm:t>
    </dgm:pt>
    <dgm:pt modelId="{90F2FFBF-2CB7-491D-9B9C-087B6961534F}" type="parTrans" cxnId="{1FF4EFD3-627E-4300-906A-D2B4AB64FA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C04DDFBF-1ED9-4501-A8A0-10F01EB1B9C7}" type="sibTrans" cxnId="{1FF4EFD3-627E-4300-906A-D2B4AB64FA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9770644A-6059-46C9-ADD7-B0400B094791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Wydanie decyzji</a:t>
          </a:r>
        </a:p>
      </dgm:t>
    </dgm:pt>
    <dgm:pt modelId="{497A8A86-58DC-42D0-93F2-B28F0C519D16}" type="parTrans" cxnId="{78959F0A-DE12-438B-A8F6-D5B6BF2C7DA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91934B5F-F4A2-4F2C-9F71-D78F0F2D22C3}" type="sibTrans" cxnId="{78959F0A-DE12-438B-A8F6-D5B6BF2C7DA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A2E0763-0668-4F2A-A9DD-56C6037112E0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Wypłata</a:t>
          </a:r>
        </a:p>
      </dgm:t>
    </dgm:pt>
    <dgm:pt modelId="{B920593A-2AF2-4BB4-B8CF-6BD74A5B232A}" type="parTrans" cxnId="{83FDF4AB-9A06-41A3-89E3-F9C92F3E2D8E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46EFFE38-8C0B-4CB3-A552-CC1C7946B241}" type="sibTrans" cxnId="{83FDF4AB-9A06-41A3-89E3-F9C92F3E2D8E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17D9187-7416-4DF3-A6EB-0119ADEF854D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Statystyki i raportowanie</a:t>
          </a:r>
        </a:p>
      </dgm:t>
    </dgm:pt>
    <dgm:pt modelId="{F857F018-F78C-4287-B115-76F919068DB2}" type="parTrans" cxnId="{1E5E15D1-3E5B-48AF-8271-6002E724B687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4591F4FB-F4F4-4FC0-9344-C817414FA7F0}" type="sibTrans" cxnId="{1E5E15D1-3E5B-48AF-8271-6002E724B687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CD8C7BE-989B-4008-8840-D360C570A017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Statystyki i raportowanie</a:t>
          </a:r>
        </a:p>
      </dgm:t>
    </dgm:pt>
    <dgm:pt modelId="{18295A83-523D-4A27-B2AE-CD90D713E7D6}" type="parTrans" cxnId="{A70D417F-AD11-4CD3-880D-54975910DC8A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B8FD387F-80AA-4418-9B9F-7508E704CC71}" type="sibTrans" cxnId="{A70D417F-AD11-4CD3-880D-54975910DC8A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8F90C357-A834-4879-91F7-4191B96FEB56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RPO weryfikacja opłat za gospodarowanie odpadami</a:t>
          </a:r>
        </a:p>
      </dgm:t>
    </dgm:pt>
    <dgm:pt modelId="{6F5C72E7-2030-40A1-967E-939F1294B1A5}" type="parTrans" cxnId="{EA2913B8-E24A-4A21-9D95-17FE59777287}">
      <dgm:prSet/>
      <dgm:spPr/>
    </dgm:pt>
    <dgm:pt modelId="{3C88B048-AD74-4FDF-B120-9B5AFD634523}" type="sibTrans" cxnId="{EA2913B8-E24A-4A21-9D95-17FE59777287}">
      <dgm:prSet/>
      <dgm:spPr/>
    </dgm:pt>
    <dgm:pt modelId="{55BD8981-3CF0-4CE5-B3C1-26FFCFC7FC6C}" type="pres">
      <dgm:prSet presAssocID="{A009EE9F-A8D3-4C26-B404-FB7937D45AE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8620BA-DDAF-4168-9FFB-036E7B82B212}" type="pres">
      <dgm:prSet presAssocID="{D41566A5-810F-4580-8F47-981EBF31C3EE}" presName="circle1" presStyleLbl="node1" presStyleIdx="0" presStyleCnt="3"/>
      <dgm:spPr/>
    </dgm:pt>
    <dgm:pt modelId="{EECC1359-649F-48DC-A502-6D5AF07D718C}" type="pres">
      <dgm:prSet presAssocID="{D41566A5-810F-4580-8F47-981EBF31C3EE}" presName="space" presStyleCnt="0"/>
      <dgm:spPr/>
    </dgm:pt>
    <dgm:pt modelId="{421F1777-8B1C-412D-8A5E-9FD2EBBE050E}" type="pres">
      <dgm:prSet presAssocID="{D41566A5-810F-4580-8F47-981EBF31C3EE}" presName="rect1" presStyleLbl="alignAcc1" presStyleIdx="0" presStyleCnt="3"/>
      <dgm:spPr/>
    </dgm:pt>
    <dgm:pt modelId="{C924E5A9-C6CC-44C8-B707-68F639B25B92}" type="pres">
      <dgm:prSet presAssocID="{D5550E20-D123-49AC-838F-035858A0EAB5}" presName="vertSpace2" presStyleLbl="node1" presStyleIdx="0" presStyleCnt="3"/>
      <dgm:spPr/>
    </dgm:pt>
    <dgm:pt modelId="{890181EC-05F0-467B-837B-EAD2582E6722}" type="pres">
      <dgm:prSet presAssocID="{D5550E20-D123-49AC-838F-035858A0EAB5}" presName="circle2" presStyleLbl="node1" presStyleIdx="1" presStyleCnt="3"/>
      <dgm:spPr/>
    </dgm:pt>
    <dgm:pt modelId="{D0EA079A-CC96-4802-AB74-BE5230BB5B9F}" type="pres">
      <dgm:prSet presAssocID="{D5550E20-D123-49AC-838F-035858A0EAB5}" presName="rect2" presStyleLbl="alignAcc1" presStyleIdx="1" presStyleCnt="3"/>
      <dgm:spPr/>
    </dgm:pt>
    <dgm:pt modelId="{2DDB1890-D6D1-40EF-9D9E-7AC450E24B7E}" type="pres">
      <dgm:prSet presAssocID="{5C19982B-1D2B-4A84-9268-99058BDBB259}" presName="vertSpace3" presStyleLbl="node1" presStyleIdx="1" presStyleCnt="3"/>
      <dgm:spPr/>
    </dgm:pt>
    <dgm:pt modelId="{5D5B3C87-9C4F-49B6-8CA3-5A1C43023FC7}" type="pres">
      <dgm:prSet presAssocID="{5C19982B-1D2B-4A84-9268-99058BDBB259}" presName="circle3" presStyleLbl="node1" presStyleIdx="2" presStyleCnt="3"/>
      <dgm:spPr/>
    </dgm:pt>
    <dgm:pt modelId="{6FEBE37E-9A61-46FA-9FE7-3D71C3F96850}" type="pres">
      <dgm:prSet presAssocID="{5C19982B-1D2B-4A84-9268-99058BDBB259}" presName="rect3" presStyleLbl="alignAcc1" presStyleIdx="2" presStyleCnt="3"/>
      <dgm:spPr/>
    </dgm:pt>
    <dgm:pt modelId="{FDB004FD-FF6A-41D4-AD22-42DE2600AED3}" type="pres">
      <dgm:prSet presAssocID="{D41566A5-810F-4580-8F47-981EBF31C3E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CD9A51A-DA4C-409F-93ED-9D2C0E340909}" type="pres">
      <dgm:prSet presAssocID="{D41566A5-810F-4580-8F47-981EBF31C3EE}" presName="rect1ChTx" presStyleLbl="alignAcc1" presStyleIdx="2" presStyleCnt="3">
        <dgm:presLayoutVars>
          <dgm:bulletEnabled val="1"/>
        </dgm:presLayoutVars>
      </dgm:prSet>
      <dgm:spPr/>
    </dgm:pt>
    <dgm:pt modelId="{03BB576B-6574-49A5-9C1A-F005CDCA2092}" type="pres">
      <dgm:prSet presAssocID="{D5550E20-D123-49AC-838F-035858A0EAB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9638BAB-94C2-413B-AE31-D17F1551709F}" type="pres">
      <dgm:prSet presAssocID="{D5550E20-D123-49AC-838F-035858A0EAB5}" presName="rect2ChTx" presStyleLbl="alignAcc1" presStyleIdx="2" presStyleCnt="3">
        <dgm:presLayoutVars>
          <dgm:bulletEnabled val="1"/>
        </dgm:presLayoutVars>
      </dgm:prSet>
      <dgm:spPr/>
    </dgm:pt>
    <dgm:pt modelId="{ED541492-744A-47B5-B318-5668C1BA3B47}" type="pres">
      <dgm:prSet presAssocID="{5C19982B-1D2B-4A84-9268-99058BDBB25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9C1D792-E2B8-494E-9432-40426EC59BD0}" type="pres">
      <dgm:prSet presAssocID="{5C19982B-1D2B-4A84-9268-99058BDBB25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61A5150A-FFC9-4E7B-88F9-595057EBB4AB}" type="presOf" srcId="{D41566A5-810F-4580-8F47-981EBF31C3EE}" destId="{FDB004FD-FF6A-41D4-AD22-42DE2600AED3}" srcOrd="1" destOrd="0" presId="urn:microsoft.com/office/officeart/2005/8/layout/target3"/>
    <dgm:cxn modelId="{78959F0A-DE12-438B-A8F6-D5B6BF2C7DA5}" srcId="{5C19982B-1D2B-4A84-9268-99058BDBB259}" destId="{9770644A-6059-46C9-ADD7-B0400B094791}" srcOrd="1" destOrd="0" parTransId="{497A8A86-58DC-42D0-93F2-B28F0C519D16}" sibTransId="{91934B5F-F4A2-4F2C-9F71-D78F0F2D22C3}"/>
    <dgm:cxn modelId="{95D8780B-A46E-40E6-AF36-ACD1173E1005}" srcId="{A009EE9F-A8D3-4C26-B404-FB7937D45AE0}" destId="{5C19982B-1D2B-4A84-9268-99058BDBB259}" srcOrd="2" destOrd="0" parTransId="{16ED8E4C-8DA4-4DA3-9D85-B2F89BE16FAC}" sibTransId="{0B74E9AC-05D6-4F07-B69F-5F8AB18149F3}"/>
    <dgm:cxn modelId="{A77B0910-4139-4A36-9F4F-90029114A69D}" type="presOf" srcId="{A009EE9F-A8D3-4C26-B404-FB7937D45AE0}" destId="{55BD8981-3CF0-4CE5-B3C1-26FFCFC7FC6C}" srcOrd="0" destOrd="0" presId="urn:microsoft.com/office/officeart/2005/8/layout/target3"/>
    <dgm:cxn modelId="{35316510-A96D-4B78-9E8A-524EF40F154E}" type="presOf" srcId="{5C19982B-1D2B-4A84-9268-99058BDBB259}" destId="{ED541492-744A-47B5-B318-5668C1BA3B47}" srcOrd="1" destOrd="0" presId="urn:microsoft.com/office/officeart/2005/8/layout/target3"/>
    <dgm:cxn modelId="{BE5C6D20-DC87-4AE6-BF25-C2641358F3E6}" srcId="{A009EE9F-A8D3-4C26-B404-FB7937D45AE0}" destId="{D41566A5-810F-4580-8F47-981EBF31C3EE}" srcOrd="0" destOrd="0" parTransId="{5B42DABF-00BA-42CC-BC1E-B06151FA991B}" sibTransId="{62DAF74F-8806-4636-BF9D-8D4469D96288}"/>
    <dgm:cxn modelId="{801A2A21-B4BD-4CC7-BC45-437D330C375D}" type="presOf" srcId="{D5550E20-D123-49AC-838F-035858A0EAB5}" destId="{03BB576B-6574-49A5-9C1A-F005CDCA2092}" srcOrd="1" destOrd="0" presId="urn:microsoft.com/office/officeart/2005/8/layout/target3"/>
    <dgm:cxn modelId="{B48EFE3F-7501-48F8-84D2-2CA8A44EF03F}" type="presOf" srcId="{7340F542-B563-469D-88E6-591A610B7795}" destId="{C9C1D792-E2B8-494E-9432-40426EC59BD0}" srcOrd="0" destOrd="0" presId="urn:microsoft.com/office/officeart/2005/8/layout/target3"/>
    <dgm:cxn modelId="{FF122963-82C9-4743-8335-24EE12D72BA9}" type="presOf" srcId="{5C19982B-1D2B-4A84-9268-99058BDBB259}" destId="{6FEBE37E-9A61-46FA-9FE7-3D71C3F96850}" srcOrd="0" destOrd="0" presId="urn:microsoft.com/office/officeart/2005/8/layout/target3"/>
    <dgm:cxn modelId="{688B966E-5070-478D-BA46-6D3DA9A1E410}" type="presOf" srcId="{8F90C357-A834-4879-91F7-4191B96FEB56}" destId="{D9638BAB-94C2-413B-AE31-D17F1551709F}" srcOrd="0" destOrd="1" presId="urn:microsoft.com/office/officeart/2005/8/layout/target3"/>
    <dgm:cxn modelId="{F66F5E72-0E2A-4546-8F02-474FCF7E04F9}" srcId="{D5550E20-D123-49AC-838F-035858A0EAB5}" destId="{8A608F40-8C60-4D95-B85B-BE2DB8F8BD86}" srcOrd="0" destOrd="0" parTransId="{D061D787-DB25-45F1-9104-1DCECC376EE5}" sibTransId="{6FFDFD4D-30D1-4E24-A2ED-4B47B13414BE}"/>
    <dgm:cxn modelId="{F254DC74-5B64-42CE-B7A7-5E4B76B719AC}" srcId="{5C19982B-1D2B-4A84-9268-99058BDBB259}" destId="{7340F542-B563-469D-88E6-591A610B7795}" srcOrd="0" destOrd="0" parTransId="{13F0A11B-DF3A-4D53-946B-16F4B755F3D0}" sibTransId="{69F5BCC5-1CEF-40A6-8535-B2A851AD0135}"/>
    <dgm:cxn modelId="{A70D417F-AD11-4CD3-880D-54975910DC8A}" srcId="{5C19982B-1D2B-4A84-9268-99058BDBB259}" destId="{ACD8C7BE-989B-4008-8840-D360C570A017}" srcOrd="3" destOrd="0" parTransId="{18295A83-523D-4A27-B2AE-CD90D713E7D6}" sibTransId="{B8FD387F-80AA-4418-9B9F-7508E704CC71}"/>
    <dgm:cxn modelId="{BDDF77AB-DE6C-4F3F-BD00-B47E85ADB728}" srcId="{D41566A5-810F-4580-8F47-981EBF31C3EE}" destId="{7CC7E1F6-1480-4A13-8CE3-8271C1A3673D}" srcOrd="0" destOrd="0" parTransId="{97751691-5F8D-47C2-B6AD-9009692B5773}" sibTransId="{ABA4913A-1693-467D-BE90-A1EE76AFE307}"/>
    <dgm:cxn modelId="{83FDF4AB-9A06-41A3-89E3-F9C92F3E2D8E}" srcId="{5C19982B-1D2B-4A84-9268-99058BDBB259}" destId="{0A2E0763-0668-4F2A-A9DD-56C6037112E0}" srcOrd="2" destOrd="0" parTransId="{B920593A-2AF2-4BB4-B8CF-6BD74A5B232A}" sibTransId="{46EFFE38-8C0B-4CB3-A552-CC1C7946B241}"/>
    <dgm:cxn modelId="{BE0AF2B1-03D7-49E1-A713-A7B1AE2B4A24}" type="presOf" srcId="{A17D9187-7416-4DF3-A6EB-0119ADEF854D}" destId="{ACD9A51A-DA4C-409F-93ED-9D2C0E340909}" srcOrd="0" destOrd="2" presId="urn:microsoft.com/office/officeart/2005/8/layout/target3"/>
    <dgm:cxn modelId="{EA2913B8-E24A-4A21-9D95-17FE59777287}" srcId="{D5550E20-D123-49AC-838F-035858A0EAB5}" destId="{8F90C357-A834-4879-91F7-4191B96FEB56}" srcOrd="1" destOrd="0" parTransId="{6F5C72E7-2030-40A1-967E-939F1294B1A5}" sibTransId="{3C88B048-AD74-4FDF-B120-9B5AFD634523}"/>
    <dgm:cxn modelId="{0D2D66BB-E2A9-4006-8092-37B5AF8506E1}" type="presOf" srcId="{7CC7E1F6-1480-4A13-8CE3-8271C1A3673D}" destId="{ACD9A51A-DA4C-409F-93ED-9D2C0E340909}" srcOrd="0" destOrd="0" presId="urn:microsoft.com/office/officeart/2005/8/layout/target3"/>
    <dgm:cxn modelId="{53B48AC4-E36C-453C-821B-C48B388AD0B1}" type="presOf" srcId="{6795D2EB-D21F-430A-BB65-AD6DB5CD9C6C}" destId="{ACD9A51A-DA4C-409F-93ED-9D2C0E340909}" srcOrd="0" destOrd="1" presId="urn:microsoft.com/office/officeart/2005/8/layout/target3"/>
    <dgm:cxn modelId="{1ED1CDCA-D2F4-449F-B422-CFE7ABAA6EC2}" type="presOf" srcId="{D5550E20-D123-49AC-838F-035858A0EAB5}" destId="{D0EA079A-CC96-4802-AB74-BE5230BB5B9F}" srcOrd="0" destOrd="0" presId="urn:microsoft.com/office/officeart/2005/8/layout/target3"/>
    <dgm:cxn modelId="{448964CF-154A-4B11-992B-B36F370A68A3}" srcId="{A009EE9F-A8D3-4C26-B404-FB7937D45AE0}" destId="{D5550E20-D123-49AC-838F-035858A0EAB5}" srcOrd="1" destOrd="0" parTransId="{8F739580-2BDE-410B-B994-04285942FF3E}" sibTransId="{085984B9-6827-4388-B651-BD4FA108717B}"/>
    <dgm:cxn modelId="{1E5E15D1-3E5B-48AF-8271-6002E724B687}" srcId="{D41566A5-810F-4580-8F47-981EBF31C3EE}" destId="{A17D9187-7416-4DF3-A6EB-0119ADEF854D}" srcOrd="2" destOrd="0" parTransId="{F857F018-F78C-4287-B115-76F919068DB2}" sibTransId="{4591F4FB-F4F4-4FC0-9344-C817414FA7F0}"/>
    <dgm:cxn modelId="{1FF4EFD3-627E-4300-906A-D2B4AB64FA05}" srcId="{D41566A5-810F-4580-8F47-981EBF31C3EE}" destId="{6795D2EB-D21F-430A-BB65-AD6DB5CD9C6C}" srcOrd="1" destOrd="0" parTransId="{90F2FFBF-2CB7-491D-9B9C-087B6961534F}" sibTransId="{C04DDFBF-1ED9-4501-A8A0-10F01EB1B9C7}"/>
    <dgm:cxn modelId="{ED6A93D5-8139-4674-AE53-020B6FB8D616}" type="presOf" srcId="{8A608F40-8C60-4D95-B85B-BE2DB8F8BD86}" destId="{D9638BAB-94C2-413B-AE31-D17F1551709F}" srcOrd="0" destOrd="0" presId="urn:microsoft.com/office/officeart/2005/8/layout/target3"/>
    <dgm:cxn modelId="{CB0672EB-8ADD-4DF1-89D8-A49948F4F061}" type="presOf" srcId="{ACD8C7BE-989B-4008-8840-D360C570A017}" destId="{C9C1D792-E2B8-494E-9432-40426EC59BD0}" srcOrd="0" destOrd="3" presId="urn:microsoft.com/office/officeart/2005/8/layout/target3"/>
    <dgm:cxn modelId="{65B5BEEC-6219-4E0E-A546-211D0586EE5B}" type="presOf" srcId="{9770644A-6059-46C9-ADD7-B0400B094791}" destId="{C9C1D792-E2B8-494E-9432-40426EC59BD0}" srcOrd="0" destOrd="1" presId="urn:microsoft.com/office/officeart/2005/8/layout/target3"/>
    <dgm:cxn modelId="{695512F9-122B-466E-8FE6-4E9171C9EAE5}" type="presOf" srcId="{D41566A5-810F-4580-8F47-981EBF31C3EE}" destId="{421F1777-8B1C-412D-8A5E-9FD2EBBE050E}" srcOrd="0" destOrd="0" presId="urn:microsoft.com/office/officeart/2005/8/layout/target3"/>
    <dgm:cxn modelId="{8F7A93FB-34C5-4A5B-99EE-7D8C923FBD54}" type="presOf" srcId="{0A2E0763-0668-4F2A-A9DD-56C6037112E0}" destId="{C9C1D792-E2B8-494E-9432-40426EC59BD0}" srcOrd="0" destOrd="2" presId="urn:microsoft.com/office/officeart/2005/8/layout/target3"/>
    <dgm:cxn modelId="{502F11DE-B83D-4A64-98F1-8960798A7B1A}" type="presParOf" srcId="{55BD8981-3CF0-4CE5-B3C1-26FFCFC7FC6C}" destId="{788620BA-DDAF-4168-9FFB-036E7B82B212}" srcOrd="0" destOrd="0" presId="urn:microsoft.com/office/officeart/2005/8/layout/target3"/>
    <dgm:cxn modelId="{0EA73C82-D25B-423F-9617-9B883F5CA801}" type="presParOf" srcId="{55BD8981-3CF0-4CE5-B3C1-26FFCFC7FC6C}" destId="{EECC1359-649F-48DC-A502-6D5AF07D718C}" srcOrd="1" destOrd="0" presId="urn:microsoft.com/office/officeart/2005/8/layout/target3"/>
    <dgm:cxn modelId="{743859C0-581D-4295-883A-5C556EA3855A}" type="presParOf" srcId="{55BD8981-3CF0-4CE5-B3C1-26FFCFC7FC6C}" destId="{421F1777-8B1C-412D-8A5E-9FD2EBBE050E}" srcOrd="2" destOrd="0" presId="urn:microsoft.com/office/officeart/2005/8/layout/target3"/>
    <dgm:cxn modelId="{A6E66596-63BE-41FC-B3E3-C7FA78AC9510}" type="presParOf" srcId="{55BD8981-3CF0-4CE5-B3C1-26FFCFC7FC6C}" destId="{C924E5A9-C6CC-44C8-B707-68F639B25B92}" srcOrd="3" destOrd="0" presId="urn:microsoft.com/office/officeart/2005/8/layout/target3"/>
    <dgm:cxn modelId="{F6E4C23D-6C7E-468C-9AC2-FED39B35B821}" type="presParOf" srcId="{55BD8981-3CF0-4CE5-B3C1-26FFCFC7FC6C}" destId="{890181EC-05F0-467B-837B-EAD2582E6722}" srcOrd="4" destOrd="0" presId="urn:microsoft.com/office/officeart/2005/8/layout/target3"/>
    <dgm:cxn modelId="{5D1C14FE-635C-4C0F-8ABC-5E93E6065D99}" type="presParOf" srcId="{55BD8981-3CF0-4CE5-B3C1-26FFCFC7FC6C}" destId="{D0EA079A-CC96-4802-AB74-BE5230BB5B9F}" srcOrd="5" destOrd="0" presId="urn:microsoft.com/office/officeart/2005/8/layout/target3"/>
    <dgm:cxn modelId="{0AA43726-FF1A-409A-AE66-AA4B12E0B39C}" type="presParOf" srcId="{55BD8981-3CF0-4CE5-B3C1-26FFCFC7FC6C}" destId="{2DDB1890-D6D1-40EF-9D9E-7AC450E24B7E}" srcOrd="6" destOrd="0" presId="urn:microsoft.com/office/officeart/2005/8/layout/target3"/>
    <dgm:cxn modelId="{C0045F0A-B188-402C-9338-70E7FBEA9817}" type="presParOf" srcId="{55BD8981-3CF0-4CE5-B3C1-26FFCFC7FC6C}" destId="{5D5B3C87-9C4F-49B6-8CA3-5A1C43023FC7}" srcOrd="7" destOrd="0" presId="urn:microsoft.com/office/officeart/2005/8/layout/target3"/>
    <dgm:cxn modelId="{0AB49EC7-BCA3-49F5-86A5-0919A9C5A541}" type="presParOf" srcId="{55BD8981-3CF0-4CE5-B3C1-26FFCFC7FC6C}" destId="{6FEBE37E-9A61-46FA-9FE7-3D71C3F96850}" srcOrd="8" destOrd="0" presId="urn:microsoft.com/office/officeart/2005/8/layout/target3"/>
    <dgm:cxn modelId="{385E44BA-E248-4E1D-A174-BD06AE059249}" type="presParOf" srcId="{55BD8981-3CF0-4CE5-B3C1-26FFCFC7FC6C}" destId="{FDB004FD-FF6A-41D4-AD22-42DE2600AED3}" srcOrd="9" destOrd="0" presId="urn:microsoft.com/office/officeart/2005/8/layout/target3"/>
    <dgm:cxn modelId="{0B037D15-F8E9-44EA-BD10-532BC9B475ED}" type="presParOf" srcId="{55BD8981-3CF0-4CE5-B3C1-26FFCFC7FC6C}" destId="{ACD9A51A-DA4C-409F-93ED-9D2C0E340909}" srcOrd="10" destOrd="0" presId="urn:microsoft.com/office/officeart/2005/8/layout/target3"/>
    <dgm:cxn modelId="{90A07F7B-9E60-492A-8186-065A0C952264}" type="presParOf" srcId="{55BD8981-3CF0-4CE5-B3C1-26FFCFC7FC6C}" destId="{03BB576B-6574-49A5-9C1A-F005CDCA2092}" srcOrd="11" destOrd="0" presId="urn:microsoft.com/office/officeart/2005/8/layout/target3"/>
    <dgm:cxn modelId="{69A19E68-77F3-415D-B51E-8DFD67C10415}" type="presParOf" srcId="{55BD8981-3CF0-4CE5-B3C1-26FFCFC7FC6C}" destId="{D9638BAB-94C2-413B-AE31-D17F1551709F}" srcOrd="12" destOrd="0" presId="urn:microsoft.com/office/officeart/2005/8/layout/target3"/>
    <dgm:cxn modelId="{EE1088F9-71D7-47C3-BB6E-FDC4B7232EE3}" type="presParOf" srcId="{55BD8981-3CF0-4CE5-B3C1-26FFCFC7FC6C}" destId="{ED541492-744A-47B5-B318-5668C1BA3B47}" srcOrd="13" destOrd="0" presId="urn:microsoft.com/office/officeart/2005/8/layout/target3"/>
    <dgm:cxn modelId="{81220CCF-6290-4727-A4B0-95E57EF60C4D}" type="presParOf" srcId="{55BD8981-3CF0-4CE5-B3C1-26FFCFC7FC6C}" destId="{C9C1D792-E2B8-494E-9432-40426EC59BD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9EE9F-A8D3-4C26-B404-FB7937D45AE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41566A5-810F-4580-8F47-981EBF31C3EE}">
      <dgm:prSet phldrT="[Tekst]" custT="1"/>
      <dgm:spPr/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Urząd Miasta </a:t>
          </a:r>
          <a:br>
            <a:rPr lang="pl-PL" sz="1800" b="1" dirty="0">
              <a:latin typeface="Montserrat" panose="00000500000000000000" pitchFamily="2" charset="-18"/>
            </a:rPr>
          </a:br>
          <a:r>
            <a:rPr lang="pl-PL" sz="1600" b="0" dirty="0">
              <a:latin typeface="Montserrat" panose="00000500000000000000" pitchFamily="2" charset="-18"/>
            </a:rPr>
            <a:t>(RO, </a:t>
          </a:r>
          <a:r>
            <a:rPr lang="pl-PL" sz="1600" b="0" dirty="0" err="1">
              <a:latin typeface="Montserrat" panose="00000500000000000000" pitchFamily="2" charset="-18"/>
            </a:rPr>
            <a:t>OKiS</a:t>
          </a:r>
          <a:r>
            <a:rPr lang="pl-PL" sz="1600" b="0" dirty="0">
              <a:latin typeface="Montserrat" panose="00000500000000000000" pitchFamily="2" charset="-18"/>
            </a:rPr>
            <a:t>, WP, </a:t>
          </a:r>
          <a:r>
            <a:rPr lang="pl-PL" sz="1600" b="0" dirty="0" err="1">
              <a:latin typeface="Montserrat" panose="00000500000000000000" pitchFamily="2" charset="-18"/>
            </a:rPr>
            <a:t>RKiB</a:t>
          </a:r>
          <a:r>
            <a:rPr lang="pl-PL" sz="1600" b="0" dirty="0">
              <a:latin typeface="Montserrat" panose="00000500000000000000" pitchFamily="2" charset="-18"/>
            </a:rPr>
            <a:t>, OC, SM, RP, Z, S, B)</a:t>
          </a:r>
          <a:endParaRPr lang="pl-PL" sz="1800" b="0" dirty="0">
            <a:latin typeface="Montserrat" panose="00000500000000000000" pitchFamily="2" charset="-18"/>
          </a:endParaRPr>
        </a:p>
      </dgm:t>
    </dgm:pt>
    <dgm:pt modelId="{5B42DABF-00BA-42CC-BC1E-B06151FA991B}" type="par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2DAF74F-8806-4636-BF9D-8D4469D96288}" type="sib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7CC7E1F6-1480-4A13-8CE3-8271C1A3673D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Obsługa punktu pierwszego kontaktu</a:t>
          </a:r>
        </a:p>
      </dgm:t>
    </dgm:pt>
    <dgm:pt modelId="{97751691-5F8D-47C2-B6AD-9009692B5773}" type="par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BA4913A-1693-467D-BE90-A1EE76AFE307}" type="sib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D5550E20-D123-49AC-838F-035858A0EAB5}">
      <dgm:prSet phldrT="[Tekst]" custT="1"/>
      <dgm:spPr/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Centrum Kultury i Sportu</a:t>
          </a:r>
        </a:p>
      </dgm:t>
    </dgm:pt>
    <dgm:pt modelId="{8F739580-2BDE-410B-B994-04285942FF3E}" type="par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85984B9-6827-4388-B651-BD4FA108717B}" type="sib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795D2EB-D21F-430A-BB65-AD6DB5CD9C6C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Koordynacja zakupów</a:t>
          </a:r>
        </a:p>
      </dgm:t>
    </dgm:pt>
    <dgm:pt modelId="{90F2FFBF-2CB7-491D-9B9C-087B6961534F}" type="parTrans" cxnId="{1FF4EFD3-627E-4300-906A-D2B4AB64FA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C04DDFBF-1ED9-4501-A8A0-10F01EB1B9C7}" type="sibTrans" cxnId="{1FF4EFD3-627E-4300-906A-D2B4AB64FA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17D9187-7416-4DF3-A6EB-0119ADEF854D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Statystyki i raportowanie</a:t>
          </a:r>
        </a:p>
      </dgm:t>
    </dgm:pt>
    <dgm:pt modelId="{F857F018-F78C-4287-B115-76F919068DB2}" type="parTrans" cxnId="{1E5E15D1-3E5B-48AF-8271-6002E724B687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4591F4FB-F4F4-4FC0-9344-C817414FA7F0}" type="sibTrans" cxnId="{1E5E15D1-3E5B-48AF-8271-6002E724B687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849DA385-B95F-47DF-9B81-397304FEF7FA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Wolontariat</a:t>
          </a:r>
        </a:p>
      </dgm:t>
    </dgm:pt>
    <dgm:pt modelId="{99C6F3EE-2039-460A-8AE4-F63C50AF3D87}" type="parTrans" cxnId="{FA7DD675-4953-4805-B150-5F9810B0F8E5}">
      <dgm:prSet/>
      <dgm:spPr/>
      <dgm:t>
        <a:bodyPr/>
        <a:lstStyle/>
        <a:p>
          <a:endParaRPr lang="pl-PL"/>
        </a:p>
      </dgm:t>
    </dgm:pt>
    <dgm:pt modelId="{E2869D52-35BD-4178-84D3-76D96DA0B0B3}" type="sibTrans" cxnId="{FA7DD675-4953-4805-B150-5F9810B0F8E5}">
      <dgm:prSet/>
      <dgm:spPr/>
      <dgm:t>
        <a:bodyPr/>
        <a:lstStyle/>
        <a:p>
          <a:endParaRPr lang="pl-PL"/>
        </a:p>
      </dgm:t>
    </dgm:pt>
    <dgm:pt modelId="{38E05331-672C-4ADA-84D4-D19248AB1DB3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Serwis informacyjny media, instytucje, partnerzy, ulotki</a:t>
          </a:r>
        </a:p>
      </dgm:t>
    </dgm:pt>
    <dgm:pt modelId="{7D752214-980F-4356-8065-9B20BA6494F7}" type="parTrans" cxnId="{D6A9D5ED-1504-4EF6-AE53-43F9C0E13496}">
      <dgm:prSet/>
      <dgm:spPr/>
      <dgm:t>
        <a:bodyPr/>
        <a:lstStyle/>
        <a:p>
          <a:endParaRPr lang="pl-PL"/>
        </a:p>
      </dgm:t>
    </dgm:pt>
    <dgm:pt modelId="{78C90C85-49D0-4B91-B083-8BE884E0A9D0}" type="sibTrans" cxnId="{D6A9D5ED-1504-4EF6-AE53-43F9C0E13496}">
      <dgm:prSet/>
      <dgm:spPr/>
      <dgm:t>
        <a:bodyPr/>
        <a:lstStyle/>
        <a:p>
          <a:endParaRPr lang="pl-PL"/>
        </a:p>
      </dgm:t>
    </dgm:pt>
    <dgm:pt modelId="{8A608F40-8C60-4D95-B85B-BE2DB8F8BD86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Obsługa punktu przyjmowania i wydań darów</a:t>
          </a:r>
        </a:p>
      </dgm:t>
    </dgm:pt>
    <dgm:pt modelId="{6FFDFD4D-30D1-4E24-A2ED-4B47B13414BE}" type="sib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D061D787-DB25-45F1-9104-1DCECC376EE5}" type="par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EC4862E0-BF80-49FA-BC8E-5B3A6E8E01B4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800" b="1" dirty="0">
              <a:latin typeface="Montserrat" panose="00000500000000000000" pitchFamily="2" charset="-18"/>
            </a:rPr>
            <a:t>Miejski Ośrodek </a:t>
          </a:r>
        </a:p>
        <a:p>
          <a:r>
            <a:rPr lang="pl-PL" sz="1800" b="1" dirty="0">
              <a:latin typeface="Montserrat" panose="00000500000000000000" pitchFamily="2" charset="-18"/>
            </a:rPr>
            <a:t>Pomocy Społecznej</a:t>
          </a:r>
        </a:p>
      </dgm:t>
    </dgm:pt>
    <dgm:pt modelId="{EAF6CAA0-2DFE-4B11-8D64-FC0DD616DBE7}" type="parTrans" cxnId="{78F8FBF7-C261-4F10-AC0B-B1B1D067DF12}">
      <dgm:prSet/>
      <dgm:spPr/>
      <dgm:t>
        <a:bodyPr/>
        <a:lstStyle/>
        <a:p>
          <a:endParaRPr lang="pl-PL"/>
        </a:p>
      </dgm:t>
    </dgm:pt>
    <dgm:pt modelId="{2F50F6A3-75EE-47BC-973B-BD2C95CFEC14}" type="sibTrans" cxnId="{78F8FBF7-C261-4F10-AC0B-B1B1D067DF12}">
      <dgm:prSet/>
      <dgm:spPr/>
      <dgm:t>
        <a:bodyPr/>
        <a:lstStyle/>
        <a:p>
          <a:endParaRPr lang="pl-PL"/>
        </a:p>
      </dgm:t>
    </dgm:pt>
    <dgm:pt modelId="{E16A2E28-5963-49C3-AFD8-A8E6D57AB1D2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b="0" dirty="0">
              <a:latin typeface="Montserrat" panose="00000500000000000000" pitchFamily="2" charset="-18"/>
            </a:rPr>
            <a:t>Monitoring otrzymywanego wsparcia</a:t>
          </a:r>
        </a:p>
      </dgm:t>
    </dgm:pt>
    <dgm:pt modelId="{0E81AF02-1330-4347-866F-0E5F6B3F35F4}" type="parTrans" cxnId="{33A52673-7911-481E-B903-09628B3663D2}">
      <dgm:prSet/>
      <dgm:spPr/>
      <dgm:t>
        <a:bodyPr/>
        <a:lstStyle/>
        <a:p>
          <a:endParaRPr lang="pl-PL"/>
        </a:p>
      </dgm:t>
    </dgm:pt>
    <dgm:pt modelId="{338F3823-B382-4CD8-95D9-846FECFB39A7}" type="sibTrans" cxnId="{33A52673-7911-481E-B903-09628B3663D2}">
      <dgm:prSet/>
      <dgm:spPr/>
      <dgm:t>
        <a:bodyPr/>
        <a:lstStyle/>
        <a:p>
          <a:endParaRPr lang="pl-PL"/>
        </a:p>
      </dgm:t>
    </dgm:pt>
    <dgm:pt modelId="{33A999A3-2C5E-43A7-9CB9-E808C3B4F0B6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b="0" dirty="0">
              <a:latin typeface="Montserrat" panose="00000500000000000000" pitchFamily="2" charset="-18"/>
            </a:rPr>
            <a:t>Analiza potrzeb</a:t>
          </a:r>
        </a:p>
      </dgm:t>
    </dgm:pt>
    <dgm:pt modelId="{05659E44-9E90-4FF9-9817-73D94CF388C0}" type="parTrans" cxnId="{91C7EA8C-DF0B-4599-BC62-DE7A6F2A7B1B}">
      <dgm:prSet/>
      <dgm:spPr/>
      <dgm:t>
        <a:bodyPr/>
        <a:lstStyle/>
        <a:p>
          <a:endParaRPr lang="pl-PL"/>
        </a:p>
      </dgm:t>
    </dgm:pt>
    <dgm:pt modelId="{5C4A32A6-C48E-4B0E-9C40-B6D36E797AF6}" type="sibTrans" cxnId="{91C7EA8C-DF0B-4599-BC62-DE7A6F2A7B1B}">
      <dgm:prSet/>
      <dgm:spPr/>
      <dgm:t>
        <a:bodyPr/>
        <a:lstStyle/>
        <a:p>
          <a:endParaRPr lang="pl-PL"/>
        </a:p>
      </dgm:t>
    </dgm:pt>
    <dgm:pt modelId="{12713CB9-5546-4803-9CDC-270D33893A92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1100" b="0" dirty="0">
              <a:latin typeface="Montserrat" panose="00000500000000000000" pitchFamily="2" charset="-18"/>
            </a:rPr>
            <a:t>Aktualizacja zgłoszeń dot. wyjazdów</a:t>
          </a:r>
        </a:p>
      </dgm:t>
    </dgm:pt>
    <dgm:pt modelId="{4FF9FCA5-D1E1-4D74-8BF1-1C8BA9AE69DF}" type="parTrans" cxnId="{25C8EF5F-AD37-42B8-B5A4-20242D24CA86}">
      <dgm:prSet/>
      <dgm:spPr/>
      <dgm:t>
        <a:bodyPr/>
        <a:lstStyle/>
        <a:p>
          <a:endParaRPr lang="pl-PL"/>
        </a:p>
      </dgm:t>
    </dgm:pt>
    <dgm:pt modelId="{28B12FCF-C817-4E18-A4AA-FEE10C769AA0}" type="sibTrans" cxnId="{25C8EF5F-AD37-42B8-B5A4-20242D24CA86}">
      <dgm:prSet/>
      <dgm:spPr/>
      <dgm:t>
        <a:bodyPr/>
        <a:lstStyle/>
        <a:p>
          <a:endParaRPr lang="pl-PL"/>
        </a:p>
      </dgm:t>
    </dgm:pt>
    <dgm:pt modelId="{55BD8981-3CF0-4CE5-B3C1-26FFCFC7FC6C}" type="pres">
      <dgm:prSet presAssocID="{A009EE9F-A8D3-4C26-B404-FB7937D45AE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8620BA-DDAF-4168-9FFB-036E7B82B212}" type="pres">
      <dgm:prSet presAssocID="{D41566A5-810F-4580-8F47-981EBF31C3EE}" presName="circle1" presStyleLbl="node1" presStyleIdx="0" presStyleCnt="3"/>
      <dgm:spPr/>
    </dgm:pt>
    <dgm:pt modelId="{EECC1359-649F-48DC-A502-6D5AF07D718C}" type="pres">
      <dgm:prSet presAssocID="{D41566A5-810F-4580-8F47-981EBF31C3EE}" presName="space" presStyleCnt="0"/>
      <dgm:spPr/>
    </dgm:pt>
    <dgm:pt modelId="{421F1777-8B1C-412D-8A5E-9FD2EBBE050E}" type="pres">
      <dgm:prSet presAssocID="{D41566A5-810F-4580-8F47-981EBF31C3EE}" presName="rect1" presStyleLbl="alignAcc1" presStyleIdx="0" presStyleCnt="3"/>
      <dgm:spPr/>
    </dgm:pt>
    <dgm:pt modelId="{BDE95D16-6FF3-46FC-B775-FD63B837545F}" type="pres">
      <dgm:prSet presAssocID="{D5550E20-D123-49AC-838F-035858A0EAB5}" presName="vertSpace2" presStyleLbl="node1" presStyleIdx="0" presStyleCnt="3"/>
      <dgm:spPr/>
    </dgm:pt>
    <dgm:pt modelId="{74F16F37-09E4-444D-ABE4-C66ADEF65C06}" type="pres">
      <dgm:prSet presAssocID="{D5550E20-D123-49AC-838F-035858A0EAB5}" presName="circle2" presStyleLbl="node1" presStyleIdx="1" presStyleCnt="3"/>
      <dgm:spPr/>
    </dgm:pt>
    <dgm:pt modelId="{5CC66F38-35C6-41A6-A6E9-CEB8B910F4BC}" type="pres">
      <dgm:prSet presAssocID="{D5550E20-D123-49AC-838F-035858A0EAB5}" presName="rect2" presStyleLbl="alignAcc1" presStyleIdx="1" presStyleCnt="3"/>
      <dgm:spPr/>
    </dgm:pt>
    <dgm:pt modelId="{4117B7E8-FA96-4EB6-ADFA-3FAEB0A9568C}" type="pres">
      <dgm:prSet presAssocID="{EC4862E0-BF80-49FA-BC8E-5B3A6E8E01B4}" presName="vertSpace3" presStyleLbl="node1" presStyleIdx="1" presStyleCnt="3"/>
      <dgm:spPr/>
    </dgm:pt>
    <dgm:pt modelId="{67AF005A-0A2F-448E-B03A-1BB99E751A3C}" type="pres">
      <dgm:prSet presAssocID="{EC4862E0-BF80-49FA-BC8E-5B3A6E8E01B4}" presName="circle3" presStyleLbl="node1" presStyleIdx="2" presStyleCnt="3"/>
      <dgm:spPr/>
    </dgm:pt>
    <dgm:pt modelId="{08AFBA7E-C1A0-4DBE-BECF-C169018DD322}" type="pres">
      <dgm:prSet presAssocID="{EC4862E0-BF80-49FA-BC8E-5B3A6E8E01B4}" presName="rect3" presStyleLbl="alignAcc1" presStyleIdx="2" presStyleCnt="3"/>
      <dgm:spPr/>
    </dgm:pt>
    <dgm:pt modelId="{FDB004FD-FF6A-41D4-AD22-42DE2600AED3}" type="pres">
      <dgm:prSet presAssocID="{D41566A5-810F-4580-8F47-981EBF31C3E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CD9A51A-DA4C-409F-93ED-9D2C0E340909}" type="pres">
      <dgm:prSet presAssocID="{D41566A5-810F-4580-8F47-981EBF31C3EE}" presName="rect1ChTx" presStyleLbl="alignAcc1" presStyleIdx="2" presStyleCnt="3">
        <dgm:presLayoutVars>
          <dgm:bulletEnabled val="1"/>
        </dgm:presLayoutVars>
      </dgm:prSet>
      <dgm:spPr/>
    </dgm:pt>
    <dgm:pt modelId="{D69FA366-96AC-4AAD-9392-46B9D3B9CA6C}" type="pres">
      <dgm:prSet presAssocID="{D5550E20-D123-49AC-838F-035858A0EAB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CEFAED1-BF5B-4C4D-BD13-F34D9496D8D1}" type="pres">
      <dgm:prSet presAssocID="{D5550E20-D123-49AC-838F-035858A0EAB5}" presName="rect2ChTx" presStyleLbl="alignAcc1" presStyleIdx="2" presStyleCnt="3">
        <dgm:presLayoutVars>
          <dgm:bulletEnabled val="1"/>
        </dgm:presLayoutVars>
      </dgm:prSet>
      <dgm:spPr/>
    </dgm:pt>
    <dgm:pt modelId="{22C00D23-1464-4336-85BE-F99915842945}" type="pres">
      <dgm:prSet presAssocID="{EC4862E0-BF80-49FA-BC8E-5B3A6E8E01B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3B6BC07-11F4-4CFB-B805-D192460E0C40}" type="pres">
      <dgm:prSet presAssocID="{EC4862E0-BF80-49FA-BC8E-5B3A6E8E01B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A526A09-EB82-4395-91A7-C0CD7276EE35}" type="presOf" srcId="{EC4862E0-BF80-49FA-BC8E-5B3A6E8E01B4}" destId="{08AFBA7E-C1A0-4DBE-BECF-C169018DD322}" srcOrd="0" destOrd="0" presId="urn:microsoft.com/office/officeart/2005/8/layout/target3"/>
    <dgm:cxn modelId="{61A5150A-FFC9-4E7B-88F9-595057EBB4AB}" type="presOf" srcId="{D41566A5-810F-4580-8F47-981EBF31C3EE}" destId="{FDB004FD-FF6A-41D4-AD22-42DE2600AED3}" srcOrd="1" destOrd="0" presId="urn:microsoft.com/office/officeart/2005/8/layout/target3"/>
    <dgm:cxn modelId="{CFFA850F-39A7-4634-AF77-DA1954726C16}" type="presOf" srcId="{A17D9187-7416-4DF3-A6EB-0119ADEF854D}" destId="{ACD9A51A-DA4C-409F-93ED-9D2C0E340909}" srcOrd="0" destOrd="4" presId="urn:microsoft.com/office/officeart/2005/8/layout/target3"/>
    <dgm:cxn modelId="{A77B0910-4139-4A36-9F4F-90029114A69D}" type="presOf" srcId="{A009EE9F-A8D3-4C26-B404-FB7937D45AE0}" destId="{55BD8981-3CF0-4CE5-B3C1-26FFCFC7FC6C}" srcOrd="0" destOrd="0" presId="urn:microsoft.com/office/officeart/2005/8/layout/target3"/>
    <dgm:cxn modelId="{BE5C6D20-DC87-4AE6-BF25-C2641358F3E6}" srcId="{A009EE9F-A8D3-4C26-B404-FB7937D45AE0}" destId="{D41566A5-810F-4580-8F47-981EBF31C3EE}" srcOrd="0" destOrd="0" parTransId="{5B42DABF-00BA-42CC-BC1E-B06151FA991B}" sibTransId="{62DAF74F-8806-4636-BF9D-8D4469D96288}"/>
    <dgm:cxn modelId="{07CDBD2B-D93B-43EF-B92E-253709DD29A6}" type="presOf" srcId="{8A608F40-8C60-4D95-B85B-BE2DB8F8BD86}" destId="{BCEFAED1-BF5B-4C4D-BD13-F34D9496D8D1}" srcOrd="0" destOrd="0" presId="urn:microsoft.com/office/officeart/2005/8/layout/target3"/>
    <dgm:cxn modelId="{5FF1EA34-4AEF-48BF-AA45-5E49262E0CAC}" type="presOf" srcId="{D5550E20-D123-49AC-838F-035858A0EAB5}" destId="{5CC66F38-35C6-41A6-A6E9-CEB8B910F4BC}" srcOrd="0" destOrd="0" presId="urn:microsoft.com/office/officeart/2005/8/layout/target3"/>
    <dgm:cxn modelId="{25C8EF5F-AD37-42B8-B5A4-20242D24CA86}" srcId="{EC4862E0-BF80-49FA-BC8E-5B3A6E8E01B4}" destId="{12713CB9-5546-4803-9CDC-270D33893A92}" srcOrd="2" destOrd="0" parTransId="{4FF9FCA5-D1E1-4D74-8BF1-1C8BA9AE69DF}" sibTransId="{28B12FCF-C817-4E18-A4AA-FEE10C769AA0}"/>
    <dgm:cxn modelId="{DF6F514D-2CE7-4B92-90B6-C7C29EA45ABC}" type="presOf" srcId="{849DA385-B95F-47DF-9B81-397304FEF7FA}" destId="{ACD9A51A-DA4C-409F-93ED-9D2C0E340909}" srcOrd="0" destOrd="2" presId="urn:microsoft.com/office/officeart/2005/8/layout/target3"/>
    <dgm:cxn modelId="{F66F5E72-0E2A-4546-8F02-474FCF7E04F9}" srcId="{D5550E20-D123-49AC-838F-035858A0EAB5}" destId="{8A608F40-8C60-4D95-B85B-BE2DB8F8BD86}" srcOrd="0" destOrd="0" parTransId="{D061D787-DB25-45F1-9104-1DCECC376EE5}" sibTransId="{6FFDFD4D-30D1-4E24-A2ED-4B47B13414BE}"/>
    <dgm:cxn modelId="{33A52673-7911-481E-B903-09628B3663D2}" srcId="{EC4862E0-BF80-49FA-BC8E-5B3A6E8E01B4}" destId="{E16A2E28-5963-49C3-AFD8-A8E6D57AB1D2}" srcOrd="0" destOrd="0" parTransId="{0E81AF02-1330-4347-866F-0E5F6B3F35F4}" sibTransId="{338F3823-B382-4CD8-95D9-846FECFB39A7}"/>
    <dgm:cxn modelId="{FA7DD675-4953-4805-B150-5F9810B0F8E5}" srcId="{D41566A5-810F-4580-8F47-981EBF31C3EE}" destId="{849DA385-B95F-47DF-9B81-397304FEF7FA}" srcOrd="2" destOrd="0" parTransId="{99C6F3EE-2039-460A-8AE4-F63C50AF3D87}" sibTransId="{E2869D52-35BD-4178-84D3-76D96DA0B0B3}"/>
    <dgm:cxn modelId="{D00E3C7F-4760-44AC-8A03-C0EFC32EEBB8}" type="presOf" srcId="{EC4862E0-BF80-49FA-BC8E-5B3A6E8E01B4}" destId="{22C00D23-1464-4336-85BE-F99915842945}" srcOrd="1" destOrd="0" presId="urn:microsoft.com/office/officeart/2005/8/layout/target3"/>
    <dgm:cxn modelId="{91C7EA8C-DF0B-4599-BC62-DE7A6F2A7B1B}" srcId="{EC4862E0-BF80-49FA-BC8E-5B3A6E8E01B4}" destId="{33A999A3-2C5E-43A7-9CB9-E808C3B4F0B6}" srcOrd="1" destOrd="0" parTransId="{05659E44-9E90-4FF9-9817-73D94CF388C0}" sibTransId="{5C4A32A6-C48E-4B0E-9C40-B6D36E797AF6}"/>
    <dgm:cxn modelId="{85F83D8D-4AA1-45E2-8D64-8FE2D7F521F1}" type="presOf" srcId="{12713CB9-5546-4803-9CDC-270D33893A92}" destId="{A3B6BC07-11F4-4CFB-B805-D192460E0C40}" srcOrd="0" destOrd="2" presId="urn:microsoft.com/office/officeart/2005/8/layout/target3"/>
    <dgm:cxn modelId="{41BC36A5-2F2F-4E8E-947D-48ED3A6990E0}" type="presOf" srcId="{38E05331-672C-4ADA-84D4-D19248AB1DB3}" destId="{ACD9A51A-DA4C-409F-93ED-9D2C0E340909}" srcOrd="0" destOrd="3" presId="urn:microsoft.com/office/officeart/2005/8/layout/target3"/>
    <dgm:cxn modelId="{BDDF77AB-DE6C-4F3F-BD00-B47E85ADB728}" srcId="{D41566A5-810F-4580-8F47-981EBF31C3EE}" destId="{7CC7E1F6-1480-4A13-8CE3-8271C1A3673D}" srcOrd="0" destOrd="0" parTransId="{97751691-5F8D-47C2-B6AD-9009692B5773}" sibTransId="{ABA4913A-1693-467D-BE90-A1EE76AFE307}"/>
    <dgm:cxn modelId="{CF031AB7-B49F-4B04-A7B2-B7E720EF09E6}" type="presOf" srcId="{33A999A3-2C5E-43A7-9CB9-E808C3B4F0B6}" destId="{A3B6BC07-11F4-4CFB-B805-D192460E0C40}" srcOrd="0" destOrd="1" presId="urn:microsoft.com/office/officeart/2005/8/layout/target3"/>
    <dgm:cxn modelId="{0D2D66BB-E2A9-4006-8092-37B5AF8506E1}" type="presOf" srcId="{7CC7E1F6-1480-4A13-8CE3-8271C1A3673D}" destId="{ACD9A51A-DA4C-409F-93ED-9D2C0E340909}" srcOrd="0" destOrd="0" presId="urn:microsoft.com/office/officeart/2005/8/layout/target3"/>
    <dgm:cxn modelId="{53B48AC4-E36C-453C-821B-C48B388AD0B1}" type="presOf" srcId="{6795D2EB-D21F-430A-BB65-AD6DB5CD9C6C}" destId="{ACD9A51A-DA4C-409F-93ED-9D2C0E340909}" srcOrd="0" destOrd="1" presId="urn:microsoft.com/office/officeart/2005/8/layout/target3"/>
    <dgm:cxn modelId="{448964CF-154A-4B11-992B-B36F370A68A3}" srcId="{A009EE9F-A8D3-4C26-B404-FB7937D45AE0}" destId="{D5550E20-D123-49AC-838F-035858A0EAB5}" srcOrd="1" destOrd="0" parTransId="{8F739580-2BDE-410B-B994-04285942FF3E}" sibTransId="{085984B9-6827-4388-B651-BD4FA108717B}"/>
    <dgm:cxn modelId="{1E5E15D1-3E5B-48AF-8271-6002E724B687}" srcId="{D41566A5-810F-4580-8F47-981EBF31C3EE}" destId="{A17D9187-7416-4DF3-A6EB-0119ADEF854D}" srcOrd="4" destOrd="0" parTransId="{F857F018-F78C-4287-B115-76F919068DB2}" sibTransId="{4591F4FB-F4F4-4FC0-9344-C817414FA7F0}"/>
    <dgm:cxn modelId="{1FF4EFD3-627E-4300-906A-D2B4AB64FA05}" srcId="{D41566A5-810F-4580-8F47-981EBF31C3EE}" destId="{6795D2EB-D21F-430A-BB65-AD6DB5CD9C6C}" srcOrd="1" destOrd="0" parTransId="{90F2FFBF-2CB7-491D-9B9C-087B6961534F}" sibTransId="{C04DDFBF-1ED9-4501-A8A0-10F01EB1B9C7}"/>
    <dgm:cxn modelId="{422841DD-A066-4A15-B630-39610736EEC0}" type="presOf" srcId="{E16A2E28-5963-49C3-AFD8-A8E6D57AB1D2}" destId="{A3B6BC07-11F4-4CFB-B805-D192460E0C40}" srcOrd="0" destOrd="0" presId="urn:microsoft.com/office/officeart/2005/8/layout/target3"/>
    <dgm:cxn modelId="{EA3078ED-64E3-4728-B3EB-1C1B6F78C78C}" type="presOf" srcId="{D5550E20-D123-49AC-838F-035858A0EAB5}" destId="{D69FA366-96AC-4AAD-9392-46B9D3B9CA6C}" srcOrd="1" destOrd="0" presId="urn:microsoft.com/office/officeart/2005/8/layout/target3"/>
    <dgm:cxn modelId="{D6A9D5ED-1504-4EF6-AE53-43F9C0E13496}" srcId="{D41566A5-810F-4580-8F47-981EBF31C3EE}" destId="{38E05331-672C-4ADA-84D4-D19248AB1DB3}" srcOrd="3" destOrd="0" parTransId="{7D752214-980F-4356-8065-9B20BA6494F7}" sibTransId="{78C90C85-49D0-4B91-B083-8BE884E0A9D0}"/>
    <dgm:cxn modelId="{78F8FBF7-C261-4F10-AC0B-B1B1D067DF12}" srcId="{A009EE9F-A8D3-4C26-B404-FB7937D45AE0}" destId="{EC4862E0-BF80-49FA-BC8E-5B3A6E8E01B4}" srcOrd="2" destOrd="0" parTransId="{EAF6CAA0-2DFE-4B11-8D64-FC0DD616DBE7}" sibTransId="{2F50F6A3-75EE-47BC-973B-BD2C95CFEC14}"/>
    <dgm:cxn modelId="{695512F9-122B-466E-8FE6-4E9171C9EAE5}" type="presOf" srcId="{D41566A5-810F-4580-8F47-981EBF31C3EE}" destId="{421F1777-8B1C-412D-8A5E-9FD2EBBE050E}" srcOrd="0" destOrd="0" presId="urn:microsoft.com/office/officeart/2005/8/layout/target3"/>
    <dgm:cxn modelId="{502F11DE-B83D-4A64-98F1-8960798A7B1A}" type="presParOf" srcId="{55BD8981-3CF0-4CE5-B3C1-26FFCFC7FC6C}" destId="{788620BA-DDAF-4168-9FFB-036E7B82B212}" srcOrd="0" destOrd="0" presId="urn:microsoft.com/office/officeart/2005/8/layout/target3"/>
    <dgm:cxn modelId="{0EA73C82-D25B-423F-9617-9B883F5CA801}" type="presParOf" srcId="{55BD8981-3CF0-4CE5-B3C1-26FFCFC7FC6C}" destId="{EECC1359-649F-48DC-A502-6D5AF07D718C}" srcOrd="1" destOrd="0" presId="urn:microsoft.com/office/officeart/2005/8/layout/target3"/>
    <dgm:cxn modelId="{743859C0-581D-4295-883A-5C556EA3855A}" type="presParOf" srcId="{55BD8981-3CF0-4CE5-B3C1-26FFCFC7FC6C}" destId="{421F1777-8B1C-412D-8A5E-9FD2EBBE050E}" srcOrd="2" destOrd="0" presId="urn:microsoft.com/office/officeart/2005/8/layout/target3"/>
    <dgm:cxn modelId="{8B2A6A9F-8B59-421C-AD0D-50AFF4197A60}" type="presParOf" srcId="{55BD8981-3CF0-4CE5-B3C1-26FFCFC7FC6C}" destId="{BDE95D16-6FF3-46FC-B775-FD63B837545F}" srcOrd="3" destOrd="0" presId="urn:microsoft.com/office/officeart/2005/8/layout/target3"/>
    <dgm:cxn modelId="{062EC0F3-C210-4B89-ADC4-95412FFD9994}" type="presParOf" srcId="{55BD8981-3CF0-4CE5-B3C1-26FFCFC7FC6C}" destId="{74F16F37-09E4-444D-ABE4-C66ADEF65C06}" srcOrd="4" destOrd="0" presId="urn:microsoft.com/office/officeart/2005/8/layout/target3"/>
    <dgm:cxn modelId="{4BFE56A6-D51A-4E05-83C1-4A1C78AD8E28}" type="presParOf" srcId="{55BD8981-3CF0-4CE5-B3C1-26FFCFC7FC6C}" destId="{5CC66F38-35C6-41A6-A6E9-CEB8B910F4BC}" srcOrd="5" destOrd="0" presId="urn:microsoft.com/office/officeart/2005/8/layout/target3"/>
    <dgm:cxn modelId="{2E610814-0BCF-4CD3-B975-EBED8448ECA8}" type="presParOf" srcId="{55BD8981-3CF0-4CE5-B3C1-26FFCFC7FC6C}" destId="{4117B7E8-FA96-4EB6-ADFA-3FAEB0A9568C}" srcOrd="6" destOrd="0" presId="urn:microsoft.com/office/officeart/2005/8/layout/target3"/>
    <dgm:cxn modelId="{F6EC4599-0C8C-465B-86E9-7D0D910CCD6D}" type="presParOf" srcId="{55BD8981-3CF0-4CE5-B3C1-26FFCFC7FC6C}" destId="{67AF005A-0A2F-448E-B03A-1BB99E751A3C}" srcOrd="7" destOrd="0" presId="urn:microsoft.com/office/officeart/2005/8/layout/target3"/>
    <dgm:cxn modelId="{8229592D-378B-4402-B70B-652DDCCAC89A}" type="presParOf" srcId="{55BD8981-3CF0-4CE5-B3C1-26FFCFC7FC6C}" destId="{08AFBA7E-C1A0-4DBE-BECF-C169018DD322}" srcOrd="8" destOrd="0" presId="urn:microsoft.com/office/officeart/2005/8/layout/target3"/>
    <dgm:cxn modelId="{385E44BA-E248-4E1D-A174-BD06AE059249}" type="presParOf" srcId="{55BD8981-3CF0-4CE5-B3C1-26FFCFC7FC6C}" destId="{FDB004FD-FF6A-41D4-AD22-42DE2600AED3}" srcOrd="9" destOrd="0" presId="urn:microsoft.com/office/officeart/2005/8/layout/target3"/>
    <dgm:cxn modelId="{0B037D15-F8E9-44EA-BD10-532BC9B475ED}" type="presParOf" srcId="{55BD8981-3CF0-4CE5-B3C1-26FFCFC7FC6C}" destId="{ACD9A51A-DA4C-409F-93ED-9D2C0E340909}" srcOrd="10" destOrd="0" presId="urn:microsoft.com/office/officeart/2005/8/layout/target3"/>
    <dgm:cxn modelId="{23C6BB3D-FA10-4A0E-AE5D-5438447E8267}" type="presParOf" srcId="{55BD8981-3CF0-4CE5-B3C1-26FFCFC7FC6C}" destId="{D69FA366-96AC-4AAD-9392-46B9D3B9CA6C}" srcOrd="11" destOrd="0" presId="urn:microsoft.com/office/officeart/2005/8/layout/target3"/>
    <dgm:cxn modelId="{FD066BB0-64AF-4599-8FA8-5D05566B01CE}" type="presParOf" srcId="{55BD8981-3CF0-4CE5-B3C1-26FFCFC7FC6C}" destId="{BCEFAED1-BF5B-4C4D-BD13-F34D9496D8D1}" srcOrd="12" destOrd="0" presId="urn:microsoft.com/office/officeart/2005/8/layout/target3"/>
    <dgm:cxn modelId="{9E15F4FC-ADD0-446A-BA3C-AC1B0A9BB748}" type="presParOf" srcId="{55BD8981-3CF0-4CE5-B3C1-26FFCFC7FC6C}" destId="{22C00D23-1464-4336-85BE-F99915842945}" srcOrd="13" destOrd="0" presId="urn:microsoft.com/office/officeart/2005/8/layout/target3"/>
    <dgm:cxn modelId="{8B32FA53-8637-4CAA-9176-62B49BDC0682}" type="presParOf" srcId="{55BD8981-3CF0-4CE5-B3C1-26FFCFC7FC6C}" destId="{A3B6BC07-11F4-4CFB-B805-D192460E0C4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09EE9F-A8D3-4C26-B404-FB7937D45AE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41566A5-810F-4580-8F47-981EBF31C3EE}">
      <dgm:prSet phldrT="[Tekst]" custT="1"/>
      <dgm:spPr/>
      <dgm:t>
        <a:bodyPr/>
        <a:lstStyle/>
        <a:p>
          <a:r>
            <a:rPr lang="pl-PL" sz="1600" b="1" dirty="0">
              <a:latin typeface="Montserrat" panose="00000500000000000000" pitchFamily="2" charset="-18"/>
            </a:rPr>
            <a:t>Gmina miejska - lider</a:t>
          </a:r>
          <a:br>
            <a:rPr lang="pl-PL" sz="1600" b="1" dirty="0">
              <a:latin typeface="Montserrat" panose="00000500000000000000" pitchFamily="2" charset="-18"/>
            </a:rPr>
          </a:br>
          <a:r>
            <a:rPr lang="pl-PL" sz="1400" b="0" dirty="0">
              <a:latin typeface="Montserrat" panose="00000500000000000000" pitchFamily="2" charset="-18"/>
            </a:rPr>
            <a:t>(Z, WP, </a:t>
          </a:r>
          <a:r>
            <a:rPr lang="pl-PL" sz="1400" b="0" dirty="0" err="1">
              <a:latin typeface="Montserrat" panose="00000500000000000000" pitchFamily="2" charset="-18"/>
            </a:rPr>
            <a:t>RKiB</a:t>
          </a:r>
          <a:r>
            <a:rPr lang="pl-PL" sz="1400" b="0" dirty="0">
              <a:latin typeface="Montserrat" panose="00000500000000000000" pitchFamily="2" charset="-18"/>
            </a:rPr>
            <a:t>, RP, B)</a:t>
          </a:r>
          <a:endParaRPr lang="pl-PL" sz="1600" b="0" dirty="0">
            <a:latin typeface="Montserrat" panose="00000500000000000000" pitchFamily="2" charset="-18"/>
          </a:endParaRPr>
        </a:p>
      </dgm:t>
    </dgm:pt>
    <dgm:pt modelId="{5B42DABF-00BA-42CC-BC1E-B06151FA991B}" type="par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2DAF74F-8806-4636-BF9D-8D4469D96288}" type="sibTrans" cxnId="{BE5C6D20-DC87-4AE6-BF25-C2641358F3E6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7CC7E1F6-1480-4A13-8CE3-8271C1A3673D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Koordynacja współpracy z gminą wiejską</a:t>
          </a:r>
        </a:p>
      </dgm:t>
    </dgm:pt>
    <dgm:pt modelId="{97751691-5F8D-47C2-B6AD-9009692B5773}" type="par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BA4913A-1693-467D-BE90-A1EE76AFE307}" type="sibTrans" cxnId="{BDDF77AB-DE6C-4F3F-BD00-B47E85ADB728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D5550E20-D123-49AC-838F-035858A0EAB5}">
      <dgm:prSet phldrT="[Tekst]" custT="1"/>
      <dgm:spPr/>
      <dgm:t>
        <a:bodyPr/>
        <a:lstStyle/>
        <a:p>
          <a:r>
            <a:rPr lang="pl-PL" sz="1600" b="1" dirty="0">
              <a:latin typeface="Montserrat" panose="00000500000000000000" pitchFamily="2" charset="-18"/>
            </a:rPr>
            <a:t>Miejski Ośrodek Pomocy Społecznej</a:t>
          </a:r>
          <a:br>
            <a:rPr lang="pl-PL" sz="1600" b="1" dirty="0">
              <a:latin typeface="Montserrat" panose="00000500000000000000" pitchFamily="2" charset="-18"/>
            </a:rPr>
          </a:br>
          <a:r>
            <a:rPr lang="pl-PL" sz="1600" b="1" dirty="0">
              <a:latin typeface="Montserrat" panose="00000500000000000000" pitchFamily="2" charset="-18"/>
            </a:rPr>
            <a:t>Gminny Ośrodek Pomocy Społecznej</a:t>
          </a:r>
        </a:p>
      </dgm:t>
    </dgm:pt>
    <dgm:pt modelId="{8F739580-2BDE-410B-B994-04285942FF3E}" type="par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85984B9-6827-4388-B651-BD4FA108717B}" type="sibTrans" cxnId="{448964CF-154A-4B11-992B-B36F370A68A3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6795D2EB-D21F-430A-BB65-AD6DB5CD9C6C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Koordynacja zakupów (wartości, limity)</a:t>
          </a:r>
        </a:p>
      </dgm:t>
    </dgm:pt>
    <dgm:pt modelId="{90F2FFBF-2CB7-491D-9B9C-087B6961534F}" type="parTrans" cxnId="{1FF4EFD3-627E-4300-906A-D2B4AB64FA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C04DDFBF-1ED9-4501-A8A0-10F01EB1B9C7}" type="sibTrans" cxnId="{1FF4EFD3-627E-4300-906A-D2B4AB64FA05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A17D9187-7416-4DF3-A6EB-0119ADEF854D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Statystyki i raportowanie</a:t>
          </a:r>
        </a:p>
      </dgm:t>
    </dgm:pt>
    <dgm:pt modelId="{F857F018-F78C-4287-B115-76F919068DB2}" type="parTrans" cxnId="{1E5E15D1-3E5B-48AF-8271-6002E724B687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4591F4FB-F4F4-4FC0-9344-C817414FA7F0}" type="sibTrans" cxnId="{1E5E15D1-3E5B-48AF-8271-6002E724B687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188F616A-CF0F-4919-97AB-B76E7349E3A7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Serwis informacyjny dla mieszkańców i mediów oraz mediów, instytucji, partnerów, akcydensy</a:t>
          </a:r>
        </a:p>
      </dgm:t>
    </dgm:pt>
    <dgm:pt modelId="{F7336461-BD27-422A-86A9-B3E79A8293EF}" type="parTrans" cxnId="{494611AD-90E5-4230-8A48-9F3764BC9064}">
      <dgm:prSet/>
      <dgm:spPr/>
      <dgm:t>
        <a:bodyPr/>
        <a:lstStyle/>
        <a:p>
          <a:endParaRPr lang="pl-PL"/>
        </a:p>
      </dgm:t>
    </dgm:pt>
    <dgm:pt modelId="{BC24F115-D0CA-4963-A9EE-4EE464E9C125}" type="sibTrans" cxnId="{494611AD-90E5-4230-8A48-9F3764BC9064}">
      <dgm:prSet/>
      <dgm:spPr/>
      <dgm:t>
        <a:bodyPr/>
        <a:lstStyle/>
        <a:p>
          <a:endParaRPr lang="pl-PL"/>
        </a:p>
      </dgm:t>
    </dgm:pt>
    <dgm:pt modelId="{8A608F40-8C60-4D95-B85B-BE2DB8F8BD86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Przyjmowanie i weryfikacja wniosków</a:t>
          </a:r>
        </a:p>
      </dgm:t>
    </dgm:pt>
    <dgm:pt modelId="{6FFDFD4D-30D1-4E24-A2ED-4B47B13414BE}" type="sib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D061D787-DB25-45F1-9104-1DCECC376EE5}" type="parTrans" cxnId="{F66F5E72-0E2A-4546-8F02-474FCF7E04F9}">
      <dgm:prSet/>
      <dgm:spPr/>
      <dgm:t>
        <a:bodyPr/>
        <a:lstStyle/>
        <a:p>
          <a:endParaRPr lang="pl-PL" sz="1600">
            <a:latin typeface="Montserrat" panose="00000500000000000000" pitchFamily="2" charset="-18"/>
          </a:endParaRPr>
        </a:p>
      </dgm:t>
    </dgm:pt>
    <dgm:pt modelId="{026A2B5E-CF22-4DD0-B578-8C7F53BE20F3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Wydawanie zaświadczeń</a:t>
          </a:r>
        </a:p>
      </dgm:t>
    </dgm:pt>
    <dgm:pt modelId="{9C01C071-9B42-4CFD-82B5-E91F0B1483C7}" type="parTrans" cxnId="{0B9EEFFE-F5B8-4E89-B27D-D0152F6B7B14}">
      <dgm:prSet/>
      <dgm:spPr/>
      <dgm:t>
        <a:bodyPr/>
        <a:lstStyle/>
        <a:p>
          <a:endParaRPr lang="pl-PL"/>
        </a:p>
      </dgm:t>
    </dgm:pt>
    <dgm:pt modelId="{0151B6A8-2E7C-4AE6-893C-8BBEF802D924}" type="sibTrans" cxnId="{0B9EEFFE-F5B8-4E89-B27D-D0152F6B7B14}">
      <dgm:prSet/>
      <dgm:spPr/>
      <dgm:t>
        <a:bodyPr/>
        <a:lstStyle/>
        <a:p>
          <a:endParaRPr lang="pl-PL"/>
        </a:p>
      </dgm:t>
    </dgm:pt>
    <dgm:pt modelId="{28454B81-D234-45B2-93B3-A0D9D9C310A4}">
      <dgm:prSet phldrT="[Tekst]" custT="1"/>
      <dgm:spPr/>
      <dgm:t>
        <a:bodyPr/>
        <a:lstStyle/>
        <a:p>
          <a:r>
            <a:rPr lang="pl-PL" sz="1600" b="1" dirty="0">
              <a:latin typeface="Montserrat" panose="00000500000000000000" pitchFamily="2" charset="-18"/>
            </a:rPr>
            <a:t>WIK, punkt sprzedaży </a:t>
          </a:r>
        </a:p>
      </dgm:t>
    </dgm:pt>
    <dgm:pt modelId="{77268B97-4CA2-4652-A50E-0BC50C547B31}" type="parTrans" cxnId="{6AB19C1E-F531-441E-AE88-157B3300DAE6}">
      <dgm:prSet/>
      <dgm:spPr/>
      <dgm:t>
        <a:bodyPr/>
        <a:lstStyle/>
        <a:p>
          <a:endParaRPr lang="pl-PL"/>
        </a:p>
      </dgm:t>
    </dgm:pt>
    <dgm:pt modelId="{B3F5CC98-FC05-4D5A-956A-0BE5BF1CAE9E}" type="sibTrans" cxnId="{6AB19C1E-F531-441E-AE88-157B3300DAE6}">
      <dgm:prSet/>
      <dgm:spPr/>
      <dgm:t>
        <a:bodyPr/>
        <a:lstStyle/>
        <a:p>
          <a:endParaRPr lang="pl-PL"/>
        </a:p>
      </dgm:t>
    </dgm:pt>
    <dgm:pt modelId="{CF2B7D8B-ECDB-4E2A-8FD2-123BC70193A1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Statystyki i raportowanie</a:t>
          </a:r>
        </a:p>
      </dgm:t>
    </dgm:pt>
    <dgm:pt modelId="{4CAB7A65-3901-4A7A-AE20-B8052F42B071}" type="parTrans" cxnId="{5D830965-D92D-4822-9CD5-B741D026CB80}">
      <dgm:prSet/>
      <dgm:spPr/>
      <dgm:t>
        <a:bodyPr/>
        <a:lstStyle/>
        <a:p>
          <a:endParaRPr lang="pl-PL"/>
        </a:p>
      </dgm:t>
    </dgm:pt>
    <dgm:pt modelId="{D3BAE4A9-C9B7-41DB-9765-5B9F55FDE2B9}" type="sibTrans" cxnId="{5D830965-D92D-4822-9CD5-B741D026CB80}">
      <dgm:prSet/>
      <dgm:spPr/>
      <dgm:t>
        <a:bodyPr/>
        <a:lstStyle/>
        <a:p>
          <a:endParaRPr lang="pl-PL"/>
        </a:p>
      </dgm:t>
    </dgm:pt>
    <dgm:pt modelId="{7C6D60DF-3441-4219-89DA-6243E59E4072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Realizacja zakupów</a:t>
          </a:r>
        </a:p>
      </dgm:t>
    </dgm:pt>
    <dgm:pt modelId="{84F019EC-C541-422A-8B0F-86662EED6EFF}" type="parTrans" cxnId="{6A5981E3-047E-4560-B72A-3DE81D23C8B2}">
      <dgm:prSet/>
      <dgm:spPr/>
      <dgm:t>
        <a:bodyPr/>
        <a:lstStyle/>
        <a:p>
          <a:endParaRPr lang="pl-PL"/>
        </a:p>
      </dgm:t>
    </dgm:pt>
    <dgm:pt modelId="{991DECCE-AC4A-4F0A-BAAE-CCA7C9179A9D}" type="sibTrans" cxnId="{6A5981E3-047E-4560-B72A-3DE81D23C8B2}">
      <dgm:prSet/>
      <dgm:spPr/>
      <dgm:t>
        <a:bodyPr/>
        <a:lstStyle/>
        <a:p>
          <a:endParaRPr lang="pl-PL"/>
        </a:p>
      </dgm:t>
    </dgm:pt>
    <dgm:pt modelId="{0C7AD2D1-A633-447E-A405-F0C008563CF4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Składowanie</a:t>
          </a:r>
        </a:p>
      </dgm:t>
    </dgm:pt>
    <dgm:pt modelId="{C9C45409-67A6-4C8F-BFA8-06A0BCB258C5}" type="parTrans" cxnId="{E420C3E4-C3D8-417C-84F8-8C0104438D34}">
      <dgm:prSet/>
      <dgm:spPr/>
      <dgm:t>
        <a:bodyPr/>
        <a:lstStyle/>
        <a:p>
          <a:endParaRPr lang="pl-PL"/>
        </a:p>
      </dgm:t>
    </dgm:pt>
    <dgm:pt modelId="{23C605DC-2526-49E4-B3A2-0B2AC7AD8C31}" type="sibTrans" cxnId="{E420C3E4-C3D8-417C-84F8-8C0104438D34}">
      <dgm:prSet/>
      <dgm:spPr/>
      <dgm:t>
        <a:bodyPr/>
        <a:lstStyle/>
        <a:p>
          <a:endParaRPr lang="pl-PL"/>
        </a:p>
      </dgm:t>
    </dgm:pt>
    <dgm:pt modelId="{7F4393C9-2130-4FEB-9886-B980050AC7E9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Weryfikacja zaświadczeń</a:t>
          </a:r>
        </a:p>
      </dgm:t>
    </dgm:pt>
    <dgm:pt modelId="{F140AE3B-4733-4C89-A194-E0F554C97D8E}" type="parTrans" cxnId="{C4851ADB-F2D6-40F5-B7FA-B940032079C3}">
      <dgm:prSet/>
      <dgm:spPr/>
      <dgm:t>
        <a:bodyPr/>
        <a:lstStyle/>
        <a:p>
          <a:endParaRPr lang="pl-PL"/>
        </a:p>
      </dgm:t>
    </dgm:pt>
    <dgm:pt modelId="{2C00936E-96B3-494C-B81E-30C30F9CA4B6}" type="sibTrans" cxnId="{C4851ADB-F2D6-40F5-B7FA-B940032079C3}">
      <dgm:prSet/>
      <dgm:spPr/>
      <dgm:t>
        <a:bodyPr/>
        <a:lstStyle/>
        <a:p>
          <a:endParaRPr lang="pl-PL"/>
        </a:p>
      </dgm:t>
    </dgm:pt>
    <dgm:pt modelId="{CC3A4222-8A28-47F5-ADD2-46CD1F8192A4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Statystyki i raportowanie</a:t>
          </a:r>
        </a:p>
      </dgm:t>
    </dgm:pt>
    <dgm:pt modelId="{EDC09D45-C5E3-4B47-971F-40E7A2ECB5A2}" type="parTrans" cxnId="{627BFDC0-F28B-432F-B777-6F74F8552130}">
      <dgm:prSet/>
      <dgm:spPr/>
      <dgm:t>
        <a:bodyPr/>
        <a:lstStyle/>
        <a:p>
          <a:endParaRPr lang="pl-PL"/>
        </a:p>
      </dgm:t>
    </dgm:pt>
    <dgm:pt modelId="{C4574C92-DBE4-4130-991C-17E2025358CF}" type="sibTrans" cxnId="{627BFDC0-F28B-432F-B777-6F74F8552130}">
      <dgm:prSet/>
      <dgm:spPr/>
      <dgm:t>
        <a:bodyPr/>
        <a:lstStyle/>
        <a:p>
          <a:endParaRPr lang="pl-PL"/>
        </a:p>
      </dgm:t>
    </dgm:pt>
    <dgm:pt modelId="{8349D9E0-9F9B-401F-85CD-63A21FED0296}">
      <dgm:prSet phldrT="[Tekst]" custT="1"/>
      <dgm:spPr/>
      <dgm:t>
        <a:bodyPr/>
        <a:lstStyle/>
        <a:p>
          <a:r>
            <a:rPr lang="pl-PL" sz="1100" dirty="0">
              <a:latin typeface="Montserrat" panose="00000500000000000000" pitchFamily="2" charset="-18"/>
            </a:rPr>
            <a:t>Sprzedaż i transport węgla</a:t>
          </a:r>
        </a:p>
      </dgm:t>
    </dgm:pt>
    <dgm:pt modelId="{F586C6E5-2EB4-4473-9C3D-9E2594E48A32}" type="parTrans" cxnId="{47391BC6-CFFA-49D7-A376-949DA55A07D1}">
      <dgm:prSet/>
      <dgm:spPr/>
      <dgm:t>
        <a:bodyPr/>
        <a:lstStyle/>
        <a:p>
          <a:endParaRPr lang="pl-PL"/>
        </a:p>
      </dgm:t>
    </dgm:pt>
    <dgm:pt modelId="{BC508B5C-336E-49E4-BE33-F96D04799730}" type="sibTrans" cxnId="{47391BC6-CFFA-49D7-A376-949DA55A07D1}">
      <dgm:prSet/>
      <dgm:spPr/>
      <dgm:t>
        <a:bodyPr/>
        <a:lstStyle/>
        <a:p>
          <a:endParaRPr lang="pl-PL"/>
        </a:p>
      </dgm:t>
    </dgm:pt>
    <dgm:pt modelId="{CB1640C3-46EE-41D1-9785-86D1C04F6EE9}">
      <dgm:prSet phldrT="[Tekst]" custT="1"/>
      <dgm:spPr/>
      <dgm:t>
        <a:bodyPr/>
        <a:lstStyle/>
        <a:p>
          <a:r>
            <a:rPr lang="pl-PL" sz="1600" b="1" dirty="0">
              <a:latin typeface="Montserrat" panose="00000500000000000000" pitchFamily="2" charset="-18"/>
            </a:rPr>
            <a:t>Gmina wiejska – partner</a:t>
          </a:r>
        </a:p>
      </dgm:t>
    </dgm:pt>
    <dgm:pt modelId="{43AC6355-BEE7-4239-A6EF-B39640FFEE5C}" type="parTrans" cxnId="{DA18C1FD-B49F-4FEE-9ACE-78DD26404D82}">
      <dgm:prSet/>
      <dgm:spPr/>
      <dgm:t>
        <a:bodyPr/>
        <a:lstStyle/>
        <a:p>
          <a:endParaRPr lang="pl-PL"/>
        </a:p>
      </dgm:t>
    </dgm:pt>
    <dgm:pt modelId="{705D8505-28D3-458D-8AD1-EFD7B828A263}" type="sibTrans" cxnId="{DA18C1FD-B49F-4FEE-9ACE-78DD26404D82}">
      <dgm:prSet/>
      <dgm:spPr/>
      <dgm:t>
        <a:bodyPr/>
        <a:lstStyle/>
        <a:p>
          <a:endParaRPr lang="pl-PL"/>
        </a:p>
      </dgm:t>
    </dgm:pt>
    <dgm:pt modelId="{0A28A1C6-9BA8-4B74-85B9-35389D1FE452}">
      <dgm:prSet phldrT="[Tekst]" custT="1"/>
      <dgm:spPr/>
      <dgm:t>
        <a:bodyPr/>
        <a:lstStyle/>
        <a:p>
          <a:r>
            <a:rPr lang="pl-PL" sz="1100" b="0" dirty="0">
              <a:latin typeface="Montserrat" panose="00000500000000000000" pitchFamily="2" charset="-18"/>
            </a:rPr>
            <a:t>Realizacja planu zakupów</a:t>
          </a:r>
        </a:p>
      </dgm:t>
    </dgm:pt>
    <dgm:pt modelId="{CA5F7B59-0059-43E2-A415-41D1A9DF4742}" type="parTrans" cxnId="{BDE4B11F-B1CE-470D-9CCA-CBC90DDDB8DD}">
      <dgm:prSet/>
      <dgm:spPr/>
    </dgm:pt>
    <dgm:pt modelId="{456BBC20-BF48-44D7-A575-AC68617ECD7A}" type="sibTrans" cxnId="{BDE4B11F-B1CE-470D-9CCA-CBC90DDDB8DD}">
      <dgm:prSet/>
      <dgm:spPr/>
    </dgm:pt>
    <dgm:pt modelId="{BB74AACB-4F79-4DCF-AC9D-980C8DB772F9}">
      <dgm:prSet phldrT="[Tekst]" custT="1"/>
      <dgm:spPr/>
      <dgm:t>
        <a:bodyPr/>
        <a:lstStyle/>
        <a:p>
          <a:r>
            <a:rPr lang="pl-PL" sz="1100" b="0" dirty="0">
              <a:latin typeface="Montserrat" panose="00000500000000000000" pitchFamily="2" charset="-18"/>
            </a:rPr>
            <a:t>Koordynacja komunikacji i informacji</a:t>
          </a:r>
        </a:p>
      </dgm:t>
    </dgm:pt>
    <dgm:pt modelId="{535619B3-55FF-4921-B076-DF68C858F7B1}" type="parTrans" cxnId="{1A5C9159-BE72-4F2E-A986-885B7DE10B22}">
      <dgm:prSet/>
      <dgm:spPr/>
    </dgm:pt>
    <dgm:pt modelId="{DAB6138C-0525-4EC4-842E-030D95DC5BCB}" type="sibTrans" cxnId="{1A5C9159-BE72-4F2E-A986-885B7DE10B22}">
      <dgm:prSet/>
      <dgm:spPr/>
    </dgm:pt>
    <dgm:pt modelId="{D1DCB3CF-7B6B-41AC-9D6D-A1931D3812F5}">
      <dgm:prSet phldrT="[Tekst]" custT="1"/>
      <dgm:spPr/>
      <dgm:t>
        <a:bodyPr/>
        <a:lstStyle/>
        <a:p>
          <a:endParaRPr lang="pl-PL" sz="1100" b="1" dirty="0">
            <a:latin typeface="Montserrat" panose="00000500000000000000" pitchFamily="2" charset="-18"/>
          </a:endParaRPr>
        </a:p>
      </dgm:t>
    </dgm:pt>
    <dgm:pt modelId="{CD00B3F6-BF95-4E7D-88B8-98D6F0B0EC70}" type="parTrans" cxnId="{AEA19E0A-1A11-4BD7-85A8-4159204B1E0C}">
      <dgm:prSet/>
      <dgm:spPr/>
    </dgm:pt>
    <dgm:pt modelId="{14EC09D4-42F6-4419-92E0-63EC8EF9C422}" type="sibTrans" cxnId="{AEA19E0A-1A11-4BD7-85A8-4159204B1E0C}">
      <dgm:prSet/>
      <dgm:spPr/>
    </dgm:pt>
    <dgm:pt modelId="{55BD8981-3CF0-4CE5-B3C1-26FFCFC7FC6C}" type="pres">
      <dgm:prSet presAssocID="{A009EE9F-A8D3-4C26-B404-FB7937D45AE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8620BA-DDAF-4168-9FFB-036E7B82B212}" type="pres">
      <dgm:prSet presAssocID="{D41566A5-810F-4580-8F47-981EBF31C3EE}" presName="circle1" presStyleLbl="node1" presStyleIdx="0" presStyleCnt="4"/>
      <dgm:spPr/>
    </dgm:pt>
    <dgm:pt modelId="{EECC1359-649F-48DC-A502-6D5AF07D718C}" type="pres">
      <dgm:prSet presAssocID="{D41566A5-810F-4580-8F47-981EBF31C3EE}" presName="space" presStyleCnt="0"/>
      <dgm:spPr/>
    </dgm:pt>
    <dgm:pt modelId="{421F1777-8B1C-412D-8A5E-9FD2EBBE050E}" type="pres">
      <dgm:prSet presAssocID="{D41566A5-810F-4580-8F47-981EBF31C3EE}" presName="rect1" presStyleLbl="alignAcc1" presStyleIdx="0" presStyleCnt="4"/>
      <dgm:spPr/>
    </dgm:pt>
    <dgm:pt modelId="{1EA5A324-1A7E-4457-9D96-700F5AEFF34D}" type="pres">
      <dgm:prSet presAssocID="{CB1640C3-46EE-41D1-9785-86D1C04F6EE9}" presName="vertSpace2" presStyleLbl="node1" presStyleIdx="0" presStyleCnt="4"/>
      <dgm:spPr/>
    </dgm:pt>
    <dgm:pt modelId="{675BC7CE-F909-40EB-9EE9-6679314758EE}" type="pres">
      <dgm:prSet presAssocID="{CB1640C3-46EE-41D1-9785-86D1C04F6EE9}" presName="circle2" presStyleLbl="node1" presStyleIdx="1" presStyleCnt="4"/>
      <dgm:spPr/>
    </dgm:pt>
    <dgm:pt modelId="{526718AB-DAF4-4404-872B-1705C150D6DE}" type="pres">
      <dgm:prSet presAssocID="{CB1640C3-46EE-41D1-9785-86D1C04F6EE9}" presName="rect2" presStyleLbl="alignAcc1" presStyleIdx="1" presStyleCnt="4"/>
      <dgm:spPr/>
    </dgm:pt>
    <dgm:pt modelId="{6C25BA24-FD61-46AF-A264-907A49C1A149}" type="pres">
      <dgm:prSet presAssocID="{D5550E20-D123-49AC-838F-035858A0EAB5}" presName="vertSpace3" presStyleLbl="node1" presStyleIdx="1" presStyleCnt="4"/>
      <dgm:spPr/>
    </dgm:pt>
    <dgm:pt modelId="{41AEB6F6-D515-424B-A16C-1EB146230C3B}" type="pres">
      <dgm:prSet presAssocID="{D5550E20-D123-49AC-838F-035858A0EAB5}" presName="circle3" presStyleLbl="node1" presStyleIdx="2" presStyleCnt="4"/>
      <dgm:spPr/>
    </dgm:pt>
    <dgm:pt modelId="{7DC57024-9D33-4C64-964B-4AE1D7B5800C}" type="pres">
      <dgm:prSet presAssocID="{D5550E20-D123-49AC-838F-035858A0EAB5}" presName="rect3" presStyleLbl="alignAcc1" presStyleIdx="2" presStyleCnt="4"/>
      <dgm:spPr/>
    </dgm:pt>
    <dgm:pt modelId="{2F8D12FD-75CE-463D-978B-B555A6E20151}" type="pres">
      <dgm:prSet presAssocID="{28454B81-D234-45B2-93B3-A0D9D9C310A4}" presName="vertSpace4" presStyleLbl="node1" presStyleIdx="2" presStyleCnt="4"/>
      <dgm:spPr/>
    </dgm:pt>
    <dgm:pt modelId="{C8D349AE-7ECF-4BDE-AE1E-5F7B87EF8BD4}" type="pres">
      <dgm:prSet presAssocID="{28454B81-D234-45B2-93B3-A0D9D9C310A4}" presName="circle4" presStyleLbl="node1" presStyleIdx="3" presStyleCnt="4"/>
      <dgm:spPr/>
    </dgm:pt>
    <dgm:pt modelId="{ECF3D85C-D34D-4C24-A17F-50C3D43A46C5}" type="pres">
      <dgm:prSet presAssocID="{28454B81-D234-45B2-93B3-A0D9D9C310A4}" presName="rect4" presStyleLbl="alignAcc1" presStyleIdx="3" presStyleCnt="4"/>
      <dgm:spPr/>
    </dgm:pt>
    <dgm:pt modelId="{FDB004FD-FF6A-41D4-AD22-42DE2600AED3}" type="pres">
      <dgm:prSet presAssocID="{D41566A5-810F-4580-8F47-981EBF31C3EE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ACD9A51A-DA4C-409F-93ED-9D2C0E340909}" type="pres">
      <dgm:prSet presAssocID="{D41566A5-810F-4580-8F47-981EBF31C3EE}" presName="rect1ChTx" presStyleLbl="alignAcc1" presStyleIdx="3" presStyleCnt="4">
        <dgm:presLayoutVars>
          <dgm:bulletEnabled val="1"/>
        </dgm:presLayoutVars>
      </dgm:prSet>
      <dgm:spPr/>
    </dgm:pt>
    <dgm:pt modelId="{3847566D-943C-42C3-BEA3-DCC8CE1C213A}" type="pres">
      <dgm:prSet presAssocID="{CB1640C3-46EE-41D1-9785-86D1C04F6EE9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A5B62E77-6A36-4C03-99E5-B64CD296DF6F}" type="pres">
      <dgm:prSet presAssocID="{CB1640C3-46EE-41D1-9785-86D1C04F6EE9}" presName="rect2ChTx" presStyleLbl="alignAcc1" presStyleIdx="3" presStyleCnt="4">
        <dgm:presLayoutVars>
          <dgm:bulletEnabled val="1"/>
        </dgm:presLayoutVars>
      </dgm:prSet>
      <dgm:spPr/>
    </dgm:pt>
    <dgm:pt modelId="{06B7546D-19E8-4BEE-B2E3-483B01273669}" type="pres">
      <dgm:prSet presAssocID="{D5550E20-D123-49AC-838F-035858A0EAB5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4E82EF8E-D13B-41C3-BB35-7564ADBCFA4E}" type="pres">
      <dgm:prSet presAssocID="{D5550E20-D123-49AC-838F-035858A0EAB5}" presName="rect3ChTx" presStyleLbl="alignAcc1" presStyleIdx="3" presStyleCnt="4">
        <dgm:presLayoutVars>
          <dgm:bulletEnabled val="1"/>
        </dgm:presLayoutVars>
      </dgm:prSet>
      <dgm:spPr/>
    </dgm:pt>
    <dgm:pt modelId="{FEA09FE8-D8D8-400C-80CF-8B07F36C4FF0}" type="pres">
      <dgm:prSet presAssocID="{28454B81-D234-45B2-93B3-A0D9D9C310A4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93DA2704-F4F7-4666-A106-020E6028ADDB}" type="pres">
      <dgm:prSet presAssocID="{28454B81-D234-45B2-93B3-A0D9D9C310A4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6F4D5900-5E72-46C8-9DD6-41602973DD6E}" type="presOf" srcId="{28454B81-D234-45B2-93B3-A0D9D9C310A4}" destId="{ECF3D85C-D34D-4C24-A17F-50C3D43A46C5}" srcOrd="0" destOrd="0" presId="urn:microsoft.com/office/officeart/2005/8/layout/target3"/>
    <dgm:cxn modelId="{61A5150A-FFC9-4E7B-88F9-595057EBB4AB}" type="presOf" srcId="{D41566A5-810F-4580-8F47-981EBF31C3EE}" destId="{FDB004FD-FF6A-41D4-AD22-42DE2600AED3}" srcOrd="1" destOrd="0" presId="urn:microsoft.com/office/officeart/2005/8/layout/target3"/>
    <dgm:cxn modelId="{AEA19E0A-1A11-4BD7-85A8-4159204B1E0C}" srcId="{CB1640C3-46EE-41D1-9785-86D1C04F6EE9}" destId="{D1DCB3CF-7B6B-41AC-9D6D-A1931D3812F5}" srcOrd="2" destOrd="0" parTransId="{CD00B3F6-BF95-4E7D-88B8-98D6F0B0EC70}" sibTransId="{14EC09D4-42F6-4419-92E0-63EC8EF9C422}"/>
    <dgm:cxn modelId="{CFFA850F-39A7-4634-AF77-DA1954726C16}" type="presOf" srcId="{A17D9187-7416-4DF3-A6EB-0119ADEF854D}" destId="{ACD9A51A-DA4C-409F-93ED-9D2C0E340909}" srcOrd="0" destOrd="3" presId="urn:microsoft.com/office/officeart/2005/8/layout/target3"/>
    <dgm:cxn modelId="{A77B0910-4139-4A36-9F4F-90029114A69D}" type="presOf" srcId="{A009EE9F-A8D3-4C26-B404-FB7937D45AE0}" destId="{55BD8981-3CF0-4CE5-B3C1-26FFCFC7FC6C}" srcOrd="0" destOrd="0" presId="urn:microsoft.com/office/officeart/2005/8/layout/target3"/>
    <dgm:cxn modelId="{2A07D41A-DBA2-4388-B548-E81EED307749}" type="presOf" srcId="{0C7AD2D1-A633-447E-A405-F0C008563CF4}" destId="{93DA2704-F4F7-4666-A106-020E6028ADDB}" srcOrd="0" destOrd="1" presId="urn:microsoft.com/office/officeart/2005/8/layout/target3"/>
    <dgm:cxn modelId="{6AB19C1E-F531-441E-AE88-157B3300DAE6}" srcId="{A009EE9F-A8D3-4C26-B404-FB7937D45AE0}" destId="{28454B81-D234-45B2-93B3-A0D9D9C310A4}" srcOrd="3" destOrd="0" parTransId="{77268B97-4CA2-4652-A50E-0BC50C547B31}" sibTransId="{B3F5CC98-FC05-4D5A-956A-0BE5BF1CAE9E}"/>
    <dgm:cxn modelId="{BDE4B11F-B1CE-470D-9CCA-CBC90DDDB8DD}" srcId="{CB1640C3-46EE-41D1-9785-86D1C04F6EE9}" destId="{0A28A1C6-9BA8-4B74-85B9-35389D1FE452}" srcOrd="0" destOrd="0" parTransId="{CA5F7B59-0059-43E2-A415-41D1A9DF4742}" sibTransId="{456BBC20-BF48-44D7-A575-AC68617ECD7A}"/>
    <dgm:cxn modelId="{BE5C6D20-DC87-4AE6-BF25-C2641358F3E6}" srcId="{A009EE9F-A8D3-4C26-B404-FB7937D45AE0}" destId="{D41566A5-810F-4580-8F47-981EBF31C3EE}" srcOrd="0" destOrd="0" parTransId="{5B42DABF-00BA-42CC-BC1E-B06151FA991B}" sibTransId="{62DAF74F-8806-4636-BF9D-8D4469D96288}"/>
    <dgm:cxn modelId="{9E18BD37-D27E-4286-8E7B-C678B20045A0}" type="presOf" srcId="{D5550E20-D123-49AC-838F-035858A0EAB5}" destId="{7DC57024-9D33-4C64-964B-4AE1D7B5800C}" srcOrd="0" destOrd="0" presId="urn:microsoft.com/office/officeart/2005/8/layout/target3"/>
    <dgm:cxn modelId="{469D335E-2312-4107-A57C-83B7E22CB528}" type="presOf" srcId="{188F616A-CF0F-4919-97AB-B76E7349E3A7}" destId="{ACD9A51A-DA4C-409F-93ED-9D2C0E340909}" srcOrd="0" destOrd="2" presId="urn:microsoft.com/office/officeart/2005/8/layout/target3"/>
    <dgm:cxn modelId="{5D830965-D92D-4822-9CD5-B741D026CB80}" srcId="{D5550E20-D123-49AC-838F-035858A0EAB5}" destId="{CF2B7D8B-ECDB-4E2A-8FD2-123BC70193A1}" srcOrd="2" destOrd="0" parTransId="{4CAB7A65-3901-4A7A-AE20-B8052F42B071}" sibTransId="{D3BAE4A9-C9B7-41DB-9765-5B9F55FDE2B9}"/>
    <dgm:cxn modelId="{2D32B469-AA5B-455B-AF9E-042A0066009C}" type="presOf" srcId="{8349D9E0-9F9B-401F-85CD-63A21FED0296}" destId="{93DA2704-F4F7-4666-A106-020E6028ADDB}" srcOrd="0" destOrd="3" presId="urn:microsoft.com/office/officeart/2005/8/layout/target3"/>
    <dgm:cxn modelId="{F66F5E72-0E2A-4546-8F02-474FCF7E04F9}" srcId="{D5550E20-D123-49AC-838F-035858A0EAB5}" destId="{8A608F40-8C60-4D95-B85B-BE2DB8F8BD86}" srcOrd="0" destOrd="0" parTransId="{D061D787-DB25-45F1-9104-1DCECC376EE5}" sibTransId="{6FFDFD4D-30D1-4E24-A2ED-4B47B13414BE}"/>
    <dgm:cxn modelId="{73F90676-0089-4E21-AA11-97552BB0A274}" type="presOf" srcId="{7F4393C9-2130-4FEB-9886-B980050AC7E9}" destId="{93DA2704-F4F7-4666-A106-020E6028ADDB}" srcOrd="0" destOrd="2" presId="urn:microsoft.com/office/officeart/2005/8/layout/target3"/>
    <dgm:cxn modelId="{1A5C9159-BE72-4F2E-A986-885B7DE10B22}" srcId="{CB1640C3-46EE-41D1-9785-86D1C04F6EE9}" destId="{BB74AACB-4F79-4DCF-AC9D-980C8DB772F9}" srcOrd="1" destOrd="0" parTransId="{535619B3-55FF-4921-B076-DF68C858F7B1}" sibTransId="{DAB6138C-0525-4EC4-842E-030D95DC5BCB}"/>
    <dgm:cxn modelId="{9F0F2C5A-EB23-4E6D-9433-DD2FC95E5539}" type="presOf" srcId="{CF2B7D8B-ECDB-4E2A-8FD2-123BC70193A1}" destId="{4E82EF8E-D13B-41C3-BB35-7564ADBCFA4E}" srcOrd="0" destOrd="2" presId="urn:microsoft.com/office/officeart/2005/8/layout/target3"/>
    <dgm:cxn modelId="{7F4C6794-F9FA-4D6F-BF50-3C07A167E738}" type="presOf" srcId="{0A28A1C6-9BA8-4B74-85B9-35389D1FE452}" destId="{A5B62E77-6A36-4C03-99E5-B64CD296DF6F}" srcOrd="0" destOrd="0" presId="urn:microsoft.com/office/officeart/2005/8/layout/target3"/>
    <dgm:cxn modelId="{B950A495-C9DE-4D92-B9B9-404672CC8851}" type="presOf" srcId="{28454B81-D234-45B2-93B3-A0D9D9C310A4}" destId="{FEA09FE8-D8D8-400C-80CF-8B07F36C4FF0}" srcOrd="1" destOrd="0" presId="urn:microsoft.com/office/officeart/2005/8/layout/target3"/>
    <dgm:cxn modelId="{271C8596-A7D6-4507-A9B8-19A2733CAD5B}" type="presOf" srcId="{D1DCB3CF-7B6B-41AC-9D6D-A1931D3812F5}" destId="{A5B62E77-6A36-4C03-99E5-B64CD296DF6F}" srcOrd="0" destOrd="2" presId="urn:microsoft.com/office/officeart/2005/8/layout/target3"/>
    <dgm:cxn modelId="{83AEAEA2-5824-4B65-815C-3F3255BC01AB}" type="presOf" srcId="{D5550E20-D123-49AC-838F-035858A0EAB5}" destId="{06B7546D-19E8-4BEE-B2E3-483B01273669}" srcOrd="1" destOrd="0" presId="urn:microsoft.com/office/officeart/2005/8/layout/target3"/>
    <dgm:cxn modelId="{BDDF77AB-DE6C-4F3F-BD00-B47E85ADB728}" srcId="{D41566A5-810F-4580-8F47-981EBF31C3EE}" destId="{7CC7E1F6-1480-4A13-8CE3-8271C1A3673D}" srcOrd="0" destOrd="0" parTransId="{97751691-5F8D-47C2-B6AD-9009692B5773}" sibTransId="{ABA4913A-1693-467D-BE90-A1EE76AFE307}"/>
    <dgm:cxn modelId="{494611AD-90E5-4230-8A48-9F3764BC9064}" srcId="{D41566A5-810F-4580-8F47-981EBF31C3EE}" destId="{188F616A-CF0F-4919-97AB-B76E7349E3A7}" srcOrd="2" destOrd="0" parTransId="{F7336461-BD27-422A-86A9-B3E79A8293EF}" sibTransId="{BC24F115-D0CA-4963-A9EE-4EE464E9C125}"/>
    <dgm:cxn modelId="{EA9509AE-61B4-4ADA-82A3-4C4A574C95ED}" type="presOf" srcId="{7C6D60DF-3441-4219-89DA-6243E59E4072}" destId="{93DA2704-F4F7-4666-A106-020E6028ADDB}" srcOrd="0" destOrd="0" presId="urn:microsoft.com/office/officeart/2005/8/layout/target3"/>
    <dgm:cxn modelId="{E266C3B8-8CE5-4504-AE44-4759CD388337}" type="presOf" srcId="{026A2B5E-CF22-4DD0-B578-8C7F53BE20F3}" destId="{4E82EF8E-D13B-41C3-BB35-7564ADBCFA4E}" srcOrd="0" destOrd="1" presId="urn:microsoft.com/office/officeart/2005/8/layout/target3"/>
    <dgm:cxn modelId="{0D2D66BB-E2A9-4006-8092-37B5AF8506E1}" type="presOf" srcId="{7CC7E1F6-1480-4A13-8CE3-8271C1A3673D}" destId="{ACD9A51A-DA4C-409F-93ED-9D2C0E340909}" srcOrd="0" destOrd="0" presId="urn:microsoft.com/office/officeart/2005/8/layout/target3"/>
    <dgm:cxn modelId="{627BFDC0-F28B-432F-B777-6F74F8552130}" srcId="{28454B81-D234-45B2-93B3-A0D9D9C310A4}" destId="{CC3A4222-8A28-47F5-ADD2-46CD1F8192A4}" srcOrd="4" destOrd="0" parTransId="{EDC09D45-C5E3-4B47-971F-40E7A2ECB5A2}" sibTransId="{C4574C92-DBE4-4130-991C-17E2025358CF}"/>
    <dgm:cxn modelId="{D8300FC4-6048-42E2-9BB2-DD09D1AEE6F1}" type="presOf" srcId="{CB1640C3-46EE-41D1-9785-86D1C04F6EE9}" destId="{526718AB-DAF4-4404-872B-1705C150D6DE}" srcOrd="0" destOrd="0" presId="urn:microsoft.com/office/officeart/2005/8/layout/target3"/>
    <dgm:cxn modelId="{53B48AC4-E36C-453C-821B-C48B388AD0B1}" type="presOf" srcId="{6795D2EB-D21F-430A-BB65-AD6DB5CD9C6C}" destId="{ACD9A51A-DA4C-409F-93ED-9D2C0E340909}" srcOrd="0" destOrd="1" presId="urn:microsoft.com/office/officeart/2005/8/layout/target3"/>
    <dgm:cxn modelId="{47391BC6-CFFA-49D7-A376-949DA55A07D1}" srcId="{28454B81-D234-45B2-93B3-A0D9D9C310A4}" destId="{8349D9E0-9F9B-401F-85CD-63A21FED0296}" srcOrd="3" destOrd="0" parTransId="{F586C6E5-2EB4-4473-9C3D-9E2594E48A32}" sibTransId="{BC508B5C-336E-49E4-BE33-F96D04799730}"/>
    <dgm:cxn modelId="{448964CF-154A-4B11-992B-B36F370A68A3}" srcId="{A009EE9F-A8D3-4C26-B404-FB7937D45AE0}" destId="{D5550E20-D123-49AC-838F-035858A0EAB5}" srcOrd="2" destOrd="0" parTransId="{8F739580-2BDE-410B-B994-04285942FF3E}" sibTransId="{085984B9-6827-4388-B651-BD4FA108717B}"/>
    <dgm:cxn modelId="{1E5E15D1-3E5B-48AF-8271-6002E724B687}" srcId="{D41566A5-810F-4580-8F47-981EBF31C3EE}" destId="{A17D9187-7416-4DF3-A6EB-0119ADEF854D}" srcOrd="3" destOrd="0" parTransId="{F857F018-F78C-4287-B115-76F919068DB2}" sibTransId="{4591F4FB-F4F4-4FC0-9344-C817414FA7F0}"/>
    <dgm:cxn modelId="{1FF4EFD3-627E-4300-906A-D2B4AB64FA05}" srcId="{D41566A5-810F-4580-8F47-981EBF31C3EE}" destId="{6795D2EB-D21F-430A-BB65-AD6DB5CD9C6C}" srcOrd="1" destOrd="0" parTransId="{90F2FFBF-2CB7-491D-9B9C-087B6961534F}" sibTransId="{C04DDFBF-1ED9-4501-A8A0-10F01EB1B9C7}"/>
    <dgm:cxn modelId="{C4851ADB-F2D6-40F5-B7FA-B940032079C3}" srcId="{28454B81-D234-45B2-93B3-A0D9D9C310A4}" destId="{7F4393C9-2130-4FEB-9886-B980050AC7E9}" srcOrd="2" destOrd="0" parTransId="{F140AE3B-4733-4C89-A194-E0F554C97D8E}" sibTransId="{2C00936E-96B3-494C-B81E-30C30F9CA4B6}"/>
    <dgm:cxn modelId="{39F252E1-8FA4-464D-BFFA-80D33A0553FA}" type="presOf" srcId="{CC3A4222-8A28-47F5-ADD2-46CD1F8192A4}" destId="{93DA2704-F4F7-4666-A106-020E6028ADDB}" srcOrd="0" destOrd="4" presId="urn:microsoft.com/office/officeart/2005/8/layout/target3"/>
    <dgm:cxn modelId="{72EAB7E2-DE84-42BF-A0C8-2D1CB65A033F}" type="presOf" srcId="{8A608F40-8C60-4D95-B85B-BE2DB8F8BD86}" destId="{4E82EF8E-D13B-41C3-BB35-7564ADBCFA4E}" srcOrd="0" destOrd="0" presId="urn:microsoft.com/office/officeart/2005/8/layout/target3"/>
    <dgm:cxn modelId="{6A5981E3-047E-4560-B72A-3DE81D23C8B2}" srcId="{28454B81-D234-45B2-93B3-A0D9D9C310A4}" destId="{7C6D60DF-3441-4219-89DA-6243E59E4072}" srcOrd="0" destOrd="0" parTransId="{84F019EC-C541-422A-8B0F-86662EED6EFF}" sibTransId="{991DECCE-AC4A-4F0A-BAAE-CCA7C9179A9D}"/>
    <dgm:cxn modelId="{437C5DE4-5667-47D6-95CB-84315BC83A19}" type="presOf" srcId="{BB74AACB-4F79-4DCF-AC9D-980C8DB772F9}" destId="{A5B62E77-6A36-4C03-99E5-B64CD296DF6F}" srcOrd="0" destOrd="1" presId="urn:microsoft.com/office/officeart/2005/8/layout/target3"/>
    <dgm:cxn modelId="{E420C3E4-C3D8-417C-84F8-8C0104438D34}" srcId="{28454B81-D234-45B2-93B3-A0D9D9C310A4}" destId="{0C7AD2D1-A633-447E-A405-F0C008563CF4}" srcOrd="1" destOrd="0" parTransId="{C9C45409-67A6-4C8F-BFA8-06A0BCB258C5}" sibTransId="{23C605DC-2526-49E4-B3A2-0B2AC7AD8C31}"/>
    <dgm:cxn modelId="{669411F5-1752-435B-B411-90E69CBC7FDE}" type="presOf" srcId="{CB1640C3-46EE-41D1-9785-86D1C04F6EE9}" destId="{3847566D-943C-42C3-BEA3-DCC8CE1C213A}" srcOrd="1" destOrd="0" presId="urn:microsoft.com/office/officeart/2005/8/layout/target3"/>
    <dgm:cxn modelId="{695512F9-122B-466E-8FE6-4E9171C9EAE5}" type="presOf" srcId="{D41566A5-810F-4580-8F47-981EBF31C3EE}" destId="{421F1777-8B1C-412D-8A5E-9FD2EBBE050E}" srcOrd="0" destOrd="0" presId="urn:microsoft.com/office/officeart/2005/8/layout/target3"/>
    <dgm:cxn modelId="{DA18C1FD-B49F-4FEE-9ACE-78DD26404D82}" srcId="{A009EE9F-A8D3-4C26-B404-FB7937D45AE0}" destId="{CB1640C3-46EE-41D1-9785-86D1C04F6EE9}" srcOrd="1" destOrd="0" parTransId="{43AC6355-BEE7-4239-A6EF-B39640FFEE5C}" sibTransId="{705D8505-28D3-458D-8AD1-EFD7B828A263}"/>
    <dgm:cxn modelId="{0B9EEFFE-F5B8-4E89-B27D-D0152F6B7B14}" srcId="{D5550E20-D123-49AC-838F-035858A0EAB5}" destId="{026A2B5E-CF22-4DD0-B578-8C7F53BE20F3}" srcOrd="1" destOrd="0" parTransId="{9C01C071-9B42-4CFD-82B5-E91F0B1483C7}" sibTransId="{0151B6A8-2E7C-4AE6-893C-8BBEF802D924}"/>
    <dgm:cxn modelId="{502F11DE-B83D-4A64-98F1-8960798A7B1A}" type="presParOf" srcId="{55BD8981-3CF0-4CE5-B3C1-26FFCFC7FC6C}" destId="{788620BA-DDAF-4168-9FFB-036E7B82B212}" srcOrd="0" destOrd="0" presId="urn:microsoft.com/office/officeart/2005/8/layout/target3"/>
    <dgm:cxn modelId="{0EA73C82-D25B-423F-9617-9B883F5CA801}" type="presParOf" srcId="{55BD8981-3CF0-4CE5-B3C1-26FFCFC7FC6C}" destId="{EECC1359-649F-48DC-A502-6D5AF07D718C}" srcOrd="1" destOrd="0" presId="urn:microsoft.com/office/officeart/2005/8/layout/target3"/>
    <dgm:cxn modelId="{743859C0-581D-4295-883A-5C556EA3855A}" type="presParOf" srcId="{55BD8981-3CF0-4CE5-B3C1-26FFCFC7FC6C}" destId="{421F1777-8B1C-412D-8A5E-9FD2EBBE050E}" srcOrd="2" destOrd="0" presId="urn:microsoft.com/office/officeart/2005/8/layout/target3"/>
    <dgm:cxn modelId="{B26E655A-D395-4E3F-907C-E143E10F2EED}" type="presParOf" srcId="{55BD8981-3CF0-4CE5-B3C1-26FFCFC7FC6C}" destId="{1EA5A324-1A7E-4457-9D96-700F5AEFF34D}" srcOrd="3" destOrd="0" presId="urn:microsoft.com/office/officeart/2005/8/layout/target3"/>
    <dgm:cxn modelId="{A6EC7D92-EB41-47AE-BB4D-451EFE07338F}" type="presParOf" srcId="{55BD8981-3CF0-4CE5-B3C1-26FFCFC7FC6C}" destId="{675BC7CE-F909-40EB-9EE9-6679314758EE}" srcOrd="4" destOrd="0" presId="urn:microsoft.com/office/officeart/2005/8/layout/target3"/>
    <dgm:cxn modelId="{5BBB609D-14B4-4AF7-B2C0-804888B52BAE}" type="presParOf" srcId="{55BD8981-3CF0-4CE5-B3C1-26FFCFC7FC6C}" destId="{526718AB-DAF4-4404-872B-1705C150D6DE}" srcOrd="5" destOrd="0" presId="urn:microsoft.com/office/officeart/2005/8/layout/target3"/>
    <dgm:cxn modelId="{A883CC51-2CE8-40A0-8646-6A4486E75013}" type="presParOf" srcId="{55BD8981-3CF0-4CE5-B3C1-26FFCFC7FC6C}" destId="{6C25BA24-FD61-46AF-A264-907A49C1A149}" srcOrd="6" destOrd="0" presId="urn:microsoft.com/office/officeart/2005/8/layout/target3"/>
    <dgm:cxn modelId="{C1B29C9B-3397-48DB-AB74-DA1A83DB6F1A}" type="presParOf" srcId="{55BD8981-3CF0-4CE5-B3C1-26FFCFC7FC6C}" destId="{41AEB6F6-D515-424B-A16C-1EB146230C3B}" srcOrd="7" destOrd="0" presId="urn:microsoft.com/office/officeart/2005/8/layout/target3"/>
    <dgm:cxn modelId="{6FA611C9-7B17-4147-9D59-565616B1C5E3}" type="presParOf" srcId="{55BD8981-3CF0-4CE5-B3C1-26FFCFC7FC6C}" destId="{7DC57024-9D33-4C64-964B-4AE1D7B5800C}" srcOrd="8" destOrd="0" presId="urn:microsoft.com/office/officeart/2005/8/layout/target3"/>
    <dgm:cxn modelId="{82A261E0-8AB9-47BE-8C93-9FC6198F6872}" type="presParOf" srcId="{55BD8981-3CF0-4CE5-B3C1-26FFCFC7FC6C}" destId="{2F8D12FD-75CE-463D-978B-B555A6E20151}" srcOrd="9" destOrd="0" presId="urn:microsoft.com/office/officeart/2005/8/layout/target3"/>
    <dgm:cxn modelId="{9FBC37FB-D029-49EE-9C82-00754B348CFB}" type="presParOf" srcId="{55BD8981-3CF0-4CE5-B3C1-26FFCFC7FC6C}" destId="{C8D349AE-7ECF-4BDE-AE1E-5F7B87EF8BD4}" srcOrd="10" destOrd="0" presId="urn:microsoft.com/office/officeart/2005/8/layout/target3"/>
    <dgm:cxn modelId="{AE2E703E-178F-4F1B-9386-8AF58251AE2B}" type="presParOf" srcId="{55BD8981-3CF0-4CE5-B3C1-26FFCFC7FC6C}" destId="{ECF3D85C-D34D-4C24-A17F-50C3D43A46C5}" srcOrd="11" destOrd="0" presId="urn:microsoft.com/office/officeart/2005/8/layout/target3"/>
    <dgm:cxn modelId="{385E44BA-E248-4E1D-A174-BD06AE059249}" type="presParOf" srcId="{55BD8981-3CF0-4CE5-B3C1-26FFCFC7FC6C}" destId="{FDB004FD-FF6A-41D4-AD22-42DE2600AED3}" srcOrd="12" destOrd="0" presId="urn:microsoft.com/office/officeart/2005/8/layout/target3"/>
    <dgm:cxn modelId="{0B037D15-F8E9-44EA-BD10-532BC9B475ED}" type="presParOf" srcId="{55BD8981-3CF0-4CE5-B3C1-26FFCFC7FC6C}" destId="{ACD9A51A-DA4C-409F-93ED-9D2C0E340909}" srcOrd="13" destOrd="0" presId="urn:microsoft.com/office/officeart/2005/8/layout/target3"/>
    <dgm:cxn modelId="{BC47A198-CB0E-479F-92A7-16328582907D}" type="presParOf" srcId="{55BD8981-3CF0-4CE5-B3C1-26FFCFC7FC6C}" destId="{3847566D-943C-42C3-BEA3-DCC8CE1C213A}" srcOrd="14" destOrd="0" presId="urn:microsoft.com/office/officeart/2005/8/layout/target3"/>
    <dgm:cxn modelId="{1337141D-E0A5-4991-A5CA-B72E51EDD6DD}" type="presParOf" srcId="{55BD8981-3CF0-4CE5-B3C1-26FFCFC7FC6C}" destId="{A5B62E77-6A36-4C03-99E5-B64CD296DF6F}" srcOrd="15" destOrd="0" presId="urn:microsoft.com/office/officeart/2005/8/layout/target3"/>
    <dgm:cxn modelId="{D01ED80E-81A3-4612-9853-55BA0BC11F18}" type="presParOf" srcId="{55BD8981-3CF0-4CE5-B3C1-26FFCFC7FC6C}" destId="{06B7546D-19E8-4BEE-B2E3-483B01273669}" srcOrd="16" destOrd="0" presId="urn:microsoft.com/office/officeart/2005/8/layout/target3"/>
    <dgm:cxn modelId="{A43CE1CC-735A-47E2-AB99-240B69FEC782}" type="presParOf" srcId="{55BD8981-3CF0-4CE5-B3C1-26FFCFC7FC6C}" destId="{4E82EF8E-D13B-41C3-BB35-7564ADBCFA4E}" srcOrd="17" destOrd="0" presId="urn:microsoft.com/office/officeart/2005/8/layout/target3"/>
    <dgm:cxn modelId="{597D0B04-B4EE-4BA0-98EA-016EBFB3E22C}" type="presParOf" srcId="{55BD8981-3CF0-4CE5-B3C1-26FFCFC7FC6C}" destId="{FEA09FE8-D8D8-400C-80CF-8B07F36C4FF0}" srcOrd="18" destOrd="0" presId="urn:microsoft.com/office/officeart/2005/8/layout/target3"/>
    <dgm:cxn modelId="{58B8B835-1A7E-494F-A486-3D8D49BD8E65}" type="presParOf" srcId="{55BD8981-3CF0-4CE5-B3C1-26FFCFC7FC6C}" destId="{93DA2704-F4F7-4666-A106-020E6028ADD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902B18-13B9-4FB7-BE4C-9277BDF16E1B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1E87211-3071-4630-89BD-792AC547DAB0}">
      <dgm:prSet phldrT="[Tekst]"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Zgłoszenie lub ujawnienie rozbieżności</a:t>
          </a:r>
        </a:p>
      </dgm:t>
    </dgm:pt>
    <dgm:pt modelId="{FF6222A9-7A08-47E3-997E-D03867045592}" type="parTrans" cxnId="{E2F5F940-F635-47D2-AA70-822D572EDA0E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595A22D7-74A3-4606-A729-DD30493035B6}" type="sibTrans" cxnId="{E2F5F940-F635-47D2-AA70-822D572EDA0E}">
      <dgm:prSet custT="1"/>
      <dgm:spPr/>
      <dgm:t>
        <a:bodyPr/>
        <a:lstStyle/>
        <a:p>
          <a:endParaRPr lang="pl-PL" sz="300">
            <a:latin typeface="Montserrat" panose="00000500000000000000" pitchFamily="2" charset="-18"/>
          </a:endParaRPr>
        </a:p>
      </dgm:t>
    </dgm:pt>
    <dgm:pt modelId="{BD85B133-9516-4571-949B-B6E252BC59BC}">
      <dgm:prSet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Weryfikacja zgłoszenia 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(wizja lokalna)</a:t>
          </a:r>
        </a:p>
      </dgm:t>
    </dgm:pt>
    <dgm:pt modelId="{B150E01F-0DC8-487E-9F8E-8D1E61E7A8F5}" type="parTrans" cxnId="{253A3A54-E81D-42F6-AC90-A1DE4AF10430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3F8D14D9-7FB5-421E-8063-38BDCE2F7D8D}" type="sibTrans" cxnId="{253A3A54-E81D-42F6-AC90-A1DE4AF10430}">
      <dgm:prSet custT="1"/>
      <dgm:spPr/>
      <dgm:t>
        <a:bodyPr/>
        <a:lstStyle/>
        <a:p>
          <a:endParaRPr lang="pl-PL" sz="300">
            <a:latin typeface="Montserrat" panose="00000500000000000000" pitchFamily="2" charset="-18"/>
          </a:endParaRPr>
        </a:p>
      </dgm:t>
    </dgm:pt>
    <dgm:pt modelId="{B13576CE-DBA1-4D6F-B9FE-1780C8B89C69}">
      <dgm:prSet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Sporządzenie dokumentacji 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z wizji lokalnej</a:t>
          </a:r>
        </a:p>
      </dgm:t>
    </dgm:pt>
    <dgm:pt modelId="{D6337EAA-88C4-4D05-AA8A-DDD199CDEE06}" type="parTrans" cxnId="{9DC2176B-DE9D-4D72-84E0-AA768A934485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9EAF5862-C8D0-4BC5-833B-CC78269A5DA5}" type="sibTrans" cxnId="{9DC2176B-DE9D-4D72-84E0-AA768A934485}">
      <dgm:prSet custT="1"/>
      <dgm:spPr/>
      <dgm:t>
        <a:bodyPr/>
        <a:lstStyle/>
        <a:p>
          <a:endParaRPr lang="pl-PL" sz="300">
            <a:latin typeface="Montserrat" panose="00000500000000000000" pitchFamily="2" charset="-18"/>
          </a:endParaRPr>
        </a:p>
      </dgm:t>
    </dgm:pt>
    <dgm:pt modelId="{D58A0C25-5C09-4187-8538-5291143AD462}">
      <dgm:prSet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Wezwanie 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do usunięcia rozbieżności</a:t>
          </a:r>
        </a:p>
      </dgm:t>
    </dgm:pt>
    <dgm:pt modelId="{793209BF-252A-4F37-9A49-58B7091D39FB}" type="parTrans" cxnId="{5D9DC451-76EA-461B-B0D7-15702CD8C277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A6D70D1F-C808-486E-B2A7-72CB74053B16}" type="sibTrans" cxnId="{5D9DC451-76EA-461B-B0D7-15702CD8C277}">
      <dgm:prSet custT="1"/>
      <dgm:spPr/>
      <dgm:t>
        <a:bodyPr/>
        <a:lstStyle/>
        <a:p>
          <a:endParaRPr lang="pl-PL" sz="300">
            <a:latin typeface="Montserrat" panose="00000500000000000000" pitchFamily="2" charset="-18"/>
          </a:endParaRPr>
        </a:p>
      </dgm:t>
    </dgm:pt>
    <dgm:pt modelId="{A22514B4-C658-4B1B-96F0-91539DEA91AD}">
      <dgm:prSet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Kontrola wykonania wezwania 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(wizja lokalna)</a:t>
          </a:r>
        </a:p>
      </dgm:t>
    </dgm:pt>
    <dgm:pt modelId="{4C1DE5D4-783D-411E-B437-380CEE656AD7}" type="parTrans" cxnId="{3AD5A685-163F-44D0-9DA6-1059873230EE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44294B96-C4F1-477F-A2D2-02F607EE41D6}" type="sibTrans" cxnId="{3AD5A685-163F-44D0-9DA6-1059873230EE}">
      <dgm:prSet custT="1"/>
      <dgm:spPr/>
      <dgm:t>
        <a:bodyPr/>
        <a:lstStyle/>
        <a:p>
          <a:endParaRPr lang="pl-PL" sz="300">
            <a:latin typeface="Montserrat" panose="00000500000000000000" pitchFamily="2" charset="-18"/>
          </a:endParaRPr>
        </a:p>
      </dgm:t>
    </dgm:pt>
    <dgm:pt modelId="{E80F43D6-609C-4684-9323-5D8F30161817}">
      <dgm:prSet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Sporządzenie dokumentacji 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z wizji lokalnej</a:t>
          </a:r>
        </a:p>
      </dgm:t>
    </dgm:pt>
    <dgm:pt modelId="{7EF94A45-E3F5-4673-9894-71DF87F592ED}" type="parTrans" cxnId="{2E4E2633-7D0A-47D7-9F53-D555A5344570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D1C7D4A8-DA21-420F-AE72-1271B6F079DA}" type="sibTrans" cxnId="{2E4E2633-7D0A-47D7-9F53-D555A5344570}">
      <dgm:prSet custT="1"/>
      <dgm:spPr/>
      <dgm:t>
        <a:bodyPr/>
        <a:lstStyle/>
        <a:p>
          <a:endParaRPr lang="pl-PL" sz="300">
            <a:latin typeface="Montserrat" panose="00000500000000000000" pitchFamily="2" charset="-18"/>
          </a:endParaRPr>
        </a:p>
      </dgm:t>
    </dgm:pt>
    <dgm:pt modelId="{1B83115A-7F0B-4847-BBB5-7BF6648C5BE0}">
      <dgm:prSet custT="1"/>
      <dgm:spPr/>
      <dgm:t>
        <a:bodyPr/>
        <a:lstStyle/>
        <a:p>
          <a:r>
            <a:rPr lang="pl-PL" sz="1400">
              <a:latin typeface="Montserrat" panose="00000500000000000000" pitchFamily="2" charset="-18"/>
            </a:rPr>
            <a:t>Ustalenie wymiaru należności </a:t>
          </a:r>
        </a:p>
      </dgm:t>
    </dgm:pt>
    <dgm:pt modelId="{97C76C29-E526-4297-B198-C9A63385A4DD}" type="parTrans" cxnId="{DA283092-44FC-41F1-A7CC-8A5398ACC9B4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2DA8DE4E-A538-4A65-B975-80CB306AF12A}" type="sibTrans" cxnId="{DA283092-44FC-41F1-A7CC-8A5398ACC9B4}">
      <dgm:prSet custT="1"/>
      <dgm:spPr/>
      <dgm:t>
        <a:bodyPr/>
        <a:lstStyle/>
        <a:p>
          <a:endParaRPr lang="pl-PL" sz="300">
            <a:latin typeface="Montserrat" panose="00000500000000000000" pitchFamily="2" charset="-18"/>
          </a:endParaRPr>
        </a:p>
      </dgm:t>
    </dgm:pt>
    <dgm:pt modelId="{F30CBAA3-6175-4D7C-9DEB-0653EF2B3564}">
      <dgm:prSet custT="1"/>
      <dgm:spPr/>
      <dgm:t>
        <a:bodyPr/>
        <a:lstStyle/>
        <a:p>
          <a:r>
            <a:rPr lang="pl-PL" sz="1400" dirty="0">
              <a:latin typeface="Montserrat" panose="00000500000000000000" pitchFamily="2" charset="-18"/>
            </a:rPr>
            <a:t>Windykacja </a:t>
          </a:r>
          <a:br>
            <a:rPr lang="pl-PL" sz="1400" dirty="0">
              <a:latin typeface="Montserrat" panose="00000500000000000000" pitchFamily="2" charset="-18"/>
            </a:rPr>
          </a:br>
          <a:r>
            <a:rPr lang="pl-PL" sz="1400" dirty="0">
              <a:latin typeface="Montserrat" panose="00000500000000000000" pitchFamily="2" charset="-18"/>
            </a:rPr>
            <a:t>i egzekucja należności pieniężnej</a:t>
          </a:r>
        </a:p>
      </dgm:t>
    </dgm:pt>
    <dgm:pt modelId="{E90E3468-DE08-433F-82C0-1674C9940E90}" type="parTrans" cxnId="{DABE41B7-44DF-4F13-AC7E-12645185C126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420CB817-425B-4623-B6EA-4D5912431589}" type="sibTrans" cxnId="{DABE41B7-44DF-4F13-AC7E-12645185C126}">
      <dgm:prSet/>
      <dgm:spPr/>
      <dgm:t>
        <a:bodyPr/>
        <a:lstStyle/>
        <a:p>
          <a:endParaRPr lang="pl-PL" sz="1400">
            <a:latin typeface="Montserrat" panose="00000500000000000000" pitchFamily="2" charset="-18"/>
          </a:endParaRPr>
        </a:p>
      </dgm:t>
    </dgm:pt>
    <dgm:pt modelId="{C3B834CD-473C-44B0-A0A7-5A986A592EED}" type="pres">
      <dgm:prSet presAssocID="{BC902B18-13B9-4FB7-BE4C-9277BDF16E1B}" presName="Name0" presStyleCnt="0">
        <dgm:presLayoutVars>
          <dgm:dir/>
          <dgm:resizeHandles val="exact"/>
        </dgm:presLayoutVars>
      </dgm:prSet>
      <dgm:spPr/>
    </dgm:pt>
    <dgm:pt modelId="{ECADBE59-B6B2-453E-BAB7-44156C3C3DE1}" type="pres">
      <dgm:prSet presAssocID="{61E87211-3071-4630-89BD-792AC547DAB0}" presName="node" presStyleLbl="node1" presStyleIdx="0" presStyleCnt="8">
        <dgm:presLayoutVars>
          <dgm:bulletEnabled val="1"/>
        </dgm:presLayoutVars>
      </dgm:prSet>
      <dgm:spPr/>
    </dgm:pt>
    <dgm:pt modelId="{A75F47DD-E59C-4C5A-BDED-8CEA9CF7559A}" type="pres">
      <dgm:prSet presAssocID="{595A22D7-74A3-4606-A729-DD30493035B6}" presName="sibTrans" presStyleLbl="sibTrans1D1" presStyleIdx="0" presStyleCnt="7"/>
      <dgm:spPr/>
    </dgm:pt>
    <dgm:pt modelId="{96E14403-C468-4FB7-BC51-4340F3147E98}" type="pres">
      <dgm:prSet presAssocID="{595A22D7-74A3-4606-A729-DD30493035B6}" presName="connectorText" presStyleLbl="sibTrans1D1" presStyleIdx="0" presStyleCnt="7"/>
      <dgm:spPr/>
    </dgm:pt>
    <dgm:pt modelId="{567F525A-46DF-4A29-8AA8-F3B159039FFE}" type="pres">
      <dgm:prSet presAssocID="{BD85B133-9516-4571-949B-B6E252BC59BC}" presName="node" presStyleLbl="node1" presStyleIdx="1" presStyleCnt="8">
        <dgm:presLayoutVars>
          <dgm:bulletEnabled val="1"/>
        </dgm:presLayoutVars>
      </dgm:prSet>
      <dgm:spPr/>
    </dgm:pt>
    <dgm:pt modelId="{4CCE369D-4D7B-4F66-A73F-A0C5D9CA25B9}" type="pres">
      <dgm:prSet presAssocID="{3F8D14D9-7FB5-421E-8063-38BDCE2F7D8D}" presName="sibTrans" presStyleLbl="sibTrans1D1" presStyleIdx="1" presStyleCnt="7"/>
      <dgm:spPr/>
    </dgm:pt>
    <dgm:pt modelId="{ECFE23D1-BEBE-4A01-ACD3-46FE71201B08}" type="pres">
      <dgm:prSet presAssocID="{3F8D14D9-7FB5-421E-8063-38BDCE2F7D8D}" presName="connectorText" presStyleLbl="sibTrans1D1" presStyleIdx="1" presStyleCnt="7"/>
      <dgm:spPr/>
    </dgm:pt>
    <dgm:pt modelId="{C40F2E5C-4E84-4B74-B39E-8DF78C57B203}" type="pres">
      <dgm:prSet presAssocID="{B13576CE-DBA1-4D6F-B9FE-1780C8B89C69}" presName="node" presStyleLbl="node1" presStyleIdx="2" presStyleCnt="8">
        <dgm:presLayoutVars>
          <dgm:bulletEnabled val="1"/>
        </dgm:presLayoutVars>
      </dgm:prSet>
      <dgm:spPr/>
    </dgm:pt>
    <dgm:pt modelId="{27D91718-EBC6-446A-905A-E56AA93664E3}" type="pres">
      <dgm:prSet presAssocID="{9EAF5862-C8D0-4BC5-833B-CC78269A5DA5}" presName="sibTrans" presStyleLbl="sibTrans1D1" presStyleIdx="2" presStyleCnt="7"/>
      <dgm:spPr/>
    </dgm:pt>
    <dgm:pt modelId="{48115398-7B2B-473D-A61E-59EE2D4D755E}" type="pres">
      <dgm:prSet presAssocID="{9EAF5862-C8D0-4BC5-833B-CC78269A5DA5}" presName="connectorText" presStyleLbl="sibTrans1D1" presStyleIdx="2" presStyleCnt="7"/>
      <dgm:spPr/>
    </dgm:pt>
    <dgm:pt modelId="{0FA35720-6FC2-451B-A92D-EDEA28AFD699}" type="pres">
      <dgm:prSet presAssocID="{D58A0C25-5C09-4187-8538-5291143AD462}" presName="node" presStyleLbl="node1" presStyleIdx="3" presStyleCnt="8">
        <dgm:presLayoutVars>
          <dgm:bulletEnabled val="1"/>
        </dgm:presLayoutVars>
      </dgm:prSet>
      <dgm:spPr/>
    </dgm:pt>
    <dgm:pt modelId="{5146BE03-3231-43D2-9439-407C60F7ED15}" type="pres">
      <dgm:prSet presAssocID="{A6D70D1F-C808-486E-B2A7-72CB74053B16}" presName="sibTrans" presStyleLbl="sibTrans1D1" presStyleIdx="3" presStyleCnt="7"/>
      <dgm:spPr/>
    </dgm:pt>
    <dgm:pt modelId="{46289DA2-7F88-4685-BCAE-951A77DB5566}" type="pres">
      <dgm:prSet presAssocID="{A6D70D1F-C808-486E-B2A7-72CB74053B16}" presName="connectorText" presStyleLbl="sibTrans1D1" presStyleIdx="3" presStyleCnt="7"/>
      <dgm:spPr/>
    </dgm:pt>
    <dgm:pt modelId="{565155EC-DF22-4591-AF49-C8810A0B3F6F}" type="pres">
      <dgm:prSet presAssocID="{A22514B4-C658-4B1B-96F0-91539DEA91AD}" presName="node" presStyleLbl="node1" presStyleIdx="4" presStyleCnt="8">
        <dgm:presLayoutVars>
          <dgm:bulletEnabled val="1"/>
        </dgm:presLayoutVars>
      </dgm:prSet>
      <dgm:spPr/>
    </dgm:pt>
    <dgm:pt modelId="{79F121AA-B498-45F1-8D9A-3F3D9E672BE5}" type="pres">
      <dgm:prSet presAssocID="{44294B96-C4F1-477F-A2D2-02F607EE41D6}" presName="sibTrans" presStyleLbl="sibTrans1D1" presStyleIdx="4" presStyleCnt="7"/>
      <dgm:spPr/>
    </dgm:pt>
    <dgm:pt modelId="{A8A9BAD8-A9AE-41A8-9675-9A674A599208}" type="pres">
      <dgm:prSet presAssocID="{44294B96-C4F1-477F-A2D2-02F607EE41D6}" presName="connectorText" presStyleLbl="sibTrans1D1" presStyleIdx="4" presStyleCnt="7"/>
      <dgm:spPr/>
    </dgm:pt>
    <dgm:pt modelId="{4E70609F-135D-415A-ABBA-9EA5F708C780}" type="pres">
      <dgm:prSet presAssocID="{E80F43D6-609C-4684-9323-5D8F30161817}" presName="node" presStyleLbl="node1" presStyleIdx="5" presStyleCnt="8">
        <dgm:presLayoutVars>
          <dgm:bulletEnabled val="1"/>
        </dgm:presLayoutVars>
      </dgm:prSet>
      <dgm:spPr/>
    </dgm:pt>
    <dgm:pt modelId="{39B83FAB-466F-481A-8747-9FD652E4993A}" type="pres">
      <dgm:prSet presAssocID="{D1C7D4A8-DA21-420F-AE72-1271B6F079DA}" presName="sibTrans" presStyleLbl="sibTrans1D1" presStyleIdx="5" presStyleCnt="7"/>
      <dgm:spPr/>
    </dgm:pt>
    <dgm:pt modelId="{C6E50757-51FB-4FBF-827F-1C164CE406D1}" type="pres">
      <dgm:prSet presAssocID="{D1C7D4A8-DA21-420F-AE72-1271B6F079DA}" presName="connectorText" presStyleLbl="sibTrans1D1" presStyleIdx="5" presStyleCnt="7"/>
      <dgm:spPr/>
    </dgm:pt>
    <dgm:pt modelId="{8869E7C2-6C8A-4B8D-8606-04BF27BE5335}" type="pres">
      <dgm:prSet presAssocID="{1B83115A-7F0B-4847-BBB5-7BF6648C5BE0}" presName="node" presStyleLbl="node1" presStyleIdx="6" presStyleCnt="8">
        <dgm:presLayoutVars>
          <dgm:bulletEnabled val="1"/>
        </dgm:presLayoutVars>
      </dgm:prSet>
      <dgm:spPr/>
    </dgm:pt>
    <dgm:pt modelId="{E0D9F244-F16A-452B-A2CA-6D3E561EDD87}" type="pres">
      <dgm:prSet presAssocID="{2DA8DE4E-A538-4A65-B975-80CB306AF12A}" presName="sibTrans" presStyleLbl="sibTrans1D1" presStyleIdx="6" presStyleCnt="7"/>
      <dgm:spPr/>
    </dgm:pt>
    <dgm:pt modelId="{93BE17B1-A3AC-4064-B512-E84F3E67DC76}" type="pres">
      <dgm:prSet presAssocID="{2DA8DE4E-A538-4A65-B975-80CB306AF12A}" presName="connectorText" presStyleLbl="sibTrans1D1" presStyleIdx="6" presStyleCnt="7"/>
      <dgm:spPr/>
    </dgm:pt>
    <dgm:pt modelId="{99B92892-FF28-4EB7-AD27-63A77DA8D7B3}" type="pres">
      <dgm:prSet presAssocID="{F30CBAA3-6175-4D7C-9DEB-0653EF2B3564}" presName="node" presStyleLbl="node1" presStyleIdx="7" presStyleCnt="8">
        <dgm:presLayoutVars>
          <dgm:bulletEnabled val="1"/>
        </dgm:presLayoutVars>
      </dgm:prSet>
      <dgm:spPr/>
    </dgm:pt>
  </dgm:ptLst>
  <dgm:cxnLst>
    <dgm:cxn modelId="{9B707C10-3203-4CF2-BCE9-C0671F94A80B}" type="presOf" srcId="{3F8D14D9-7FB5-421E-8063-38BDCE2F7D8D}" destId="{ECFE23D1-BEBE-4A01-ACD3-46FE71201B08}" srcOrd="1" destOrd="0" presId="urn:microsoft.com/office/officeart/2005/8/layout/bProcess3"/>
    <dgm:cxn modelId="{68016B22-C369-4DB2-A15D-B39B2C22B7DF}" type="presOf" srcId="{A6D70D1F-C808-486E-B2A7-72CB74053B16}" destId="{46289DA2-7F88-4685-BCAE-951A77DB5566}" srcOrd="1" destOrd="0" presId="urn:microsoft.com/office/officeart/2005/8/layout/bProcess3"/>
    <dgm:cxn modelId="{6B0ACA28-DD17-410E-86B9-A379EAF95D39}" type="presOf" srcId="{61E87211-3071-4630-89BD-792AC547DAB0}" destId="{ECADBE59-B6B2-453E-BAB7-44156C3C3DE1}" srcOrd="0" destOrd="0" presId="urn:microsoft.com/office/officeart/2005/8/layout/bProcess3"/>
    <dgm:cxn modelId="{A5D2E62C-47F0-4440-A814-F0D1304CD84B}" type="presOf" srcId="{B13576CE-DBA1-4D6F-B9FE-1780C8B89C69}" destId="{C40F2E5C-4E84-4B74-B39E-8DF78C57B203}" srcOrd="0" destOrd="0" presId="urn:microsoft.com/office/officeart/2005/8/layout/bProcess3"/>
    <dgm:cxn modelId="{2E4E2633-7D0A-47D7-9F53-D555A5344570}" srcId="{BC902B18-13B9-4FB7-BE4C-9277BDF16E1B}" destId="{E80F43D6-609C-4684-9323-5D8F30161817}" srcOrd="5" destOrd="0" parTransId="{7EF94A45-E3F5-4673-9894-71DF87F592ED}" sibTransId="{D1C7D4A8-DA21-420F-AE72-1271B6F079DA}"/>
    <dgm:cxn modelId="{DEC7FF3E-7697-42CC-BCDE-1FAF7D73E14D}" type="presOf" srcId="{E80F43D6-609C-4684-9323-5D8F30161817}" destId="{4E70609F-135D-415A-ABBA-9EA5F708C780}" srcOrd="0" destOrd="0" presId="urn:microsoft.com/office/officeart/2005/8/layout/bProcess3"/>
    <dgm:cxn modelId="{E2F5F940-F635-47D2-AA70-822D572EDA0E}" srcId="{BC902B18-13B9-4FB7-BE4C-9277BDF16E1B}" destId="{61E87211-3071-4630-89BD-792AC547DAB0}" srcOrd="0" destOrd="0" parTransId="{FF6222A9-7A08-47E3-997E-D03867045592}" sibTransId="{595A22D7-74A3-4606-A729-DD30493035B6}"/>
    <dgm:cxn modelId="{4C90805F-91DF-4C18-9B5F-76A2CDF987B9}" type="presOf" srcId="{BC902B18-13B9-4FB7-BE4C-9277BDF16E1B}" destId="{C3B834CD-473C-44B0-A0A7-5A986A592EED}" srcOrd="0" destOrd="0" presId="urn:microsoft.com/office/officeart/2005/8/layout/bProcess3"/>
    <dgm:cxn modelId="{9DC2176B-DE9D-4D72-84E0-AA768A934485}" srcId="{BC902B18-13B9-4FB7-BE4C-9277BDF16E1B}" destId="{B13576CE-DBA1-4D6F-B9FE-1780C8B89C69}" srcOrd="2" destOrd="0" parTransId="{D6337EAA-88C4-4D05-AA8A-DDD199CDEE06}" sibTransId="{9EAF5862-C8D0-4BC5-833B-CC78269A5DA5}"/>
    <dgm:cxn modelId="{803D1F6E-F0BC-44F3-844A-BEAC8F903F80}" type="presOf" srcId="{3F8D14D9-7FB5-421E-8063-38BDCE2F7D8D}" destId="{4CCE369D-4D7B-4F66-A73F-A0C5D9CA25B9}" srcOrd="0" destOrd="0" presId="urn:microsoft.com/office/officeart/2005/8/layout/bProcess3"/>
    <dgm:cxn modelId="{60F38B70-544E-46AE-9635-CF985F446E1C}" type="presOf" srcId="{44294B96-C4F1-477F-A2D2-02F607EE41D6}" destId="{79F121AA-B498-45F1-8D9A-3F3D9E672BE5}" srcOrd="0" destOrd="0" presId="urn:microsoft.com/office/officeart/2005/8/layout/bProcess3"/>
    <dgm:cxn modelId="{5D9DC451-76EA-461B-B0D7-15702CD8C277}" srcId="{BC902B18-13B9-4FB7-BE4C-9277BDF16E1B}" destId="{D58A0C25-5C09-4187-8538-5291143AD462}" srcOrd="3" destOrd="0" parTransId="{793209BF-252A-4F37-9A49-58B7091D39FB}" sibTransId="{A6D70D1F-C808-486E-B2A7-72CB74053B16}"/>
    <dgm:cxn modelId="{253A3A54-E81D-42F6-AC90-A1DE4AF10430}" srcId="{BC902B18-13B9-4FB7-BE4C-9277BDF16E1B}" destId="{BD85B133-9516-4571-949B-B6E252BC59BC}" srcOrd="1" destOrd="0" parTransId="{B150E01F-0DC8-487E-9F8E-8D1E61E7A8F5}" sibTransId="{3F8D14D9-7FB5-421E-8063-38BDCE2F7D8D}"/>
    <dgm:cxn modelId="{0891F577-4D37-44AC-8E44-F4498E4868FB}" type="presOf" srcId="{A22514B4-C658-4B1B-96F0-91539DEA91AD}" destId="{565155EC-DF22-4591-AF49-C8810A0B3F6F}" srcOrd="0" destOrd="0" presId="urn:microsoft.com/office/officeart/2005/8/layout/bProcess3"/>
    <dgm:cxn modelId="{71D2A479-8274-4E41-A8A1-25D9B4FBEA27}" type="presOf" srcId="{D58A0C25-5C09-4187-8538-5291143AD462}" destId="{0FA35720-6FC2-451B-A92D-EDEA28AFD699}" srcOrd="0" destOrd="0" presId="urn:microsoft.com/office/officeart/2005/8/layout/bProcess3"/>
    <dgm:cxn modelId="{D71DC959-AF20-41FA-A77E-D15A10BC04B5}" type="presOf" srcId="{A6D70D1F-C808-486E-B2A7-72CB74053B16}" destId="{5146BE03-3231-43D2-9439-407C60F7ED15}" srcOrd="0" destOrd="0" presId="urn:microsoft.com/office/officeart/2005/8/layout/bProcess3"/>
    <dgm:cxn modelId="{B08CFD7A-EF3A-4D36-B187-196D9E1FF97B}" type="presOf" srcId="{595A22D7-74A3-4606-A729-DD30493035B6}" destId="{96E14403-C468-4FB7-BC51-4340F3147E98}" srcOrd="1" destOrd="0" presId="urn:microsoft.com/office/officeart/2005/8/layout/bProcess3"/>
    <dgm:cxn modelId="{804B737B-9D19-4987-BABD-4B7181577FA6}" type="presOf" srcId="{9EAF5862-C8D0-4BC5-833B-CC78269A5DA5}" destId="{27D91718-EBC6-446A-905A-E56AA93664E3}" srcOrd="0" destOrd="0" presId="urn:microsoft.com/office/officeart/2005/8/layout/bProcess3"/>
    <dgm:cxn modelId="{3AD5A685-163F-44D0-9DA6-1059873230EE}" srcId="{BC902B18-13B9-4FB7-BE4C-9277BDF16E1B}" destId="{A22514B4-C658-4B1B-96F0-91539DEA91AD}" srcOrd="4" destOrd="0" parTransId="{4C1DE5D4-783D-411E-B437-380CEE656AD7}" sibTransId="{44294B96-C4F1-477F-A2D2-02F607EE41D6}"/>
    <dgm:cxn modelId="{56AC1C90-6D73-407F-AC3F-658A6A5DE692}" type="presOf" srcId="{44294B96-C4F1-477F-A2D2-02F607EE41D6}" destId="{A8A9BAD8-A9AE-41A8-9675-9A674A599208}" srcOrd="1" destOrd="0" presId="urn:microsoft.com/office/officeart/2005/8/layout/bProcess3"/>
    <dgm:cxn modelId="{DA283092-44FC-41F1-A7CC-8A5398ACC9B4}" srcId="{BC902B18-13B9-4FB7-BE4C-9277BDF16E1B}" destId="{1B83115A-7F0B-4847-BBB5-7BF6648C5BE0}" srcOrd="6" destOrd="0" parTransId="{97C76C29-E526-4297-B198-C9A63385A4DD}" sibTransId="{2DA8DE4E-A538-4A65-B975-80CB306AF12A}"/>
    <dgm:cxn modelId="{09794393-A61F-4A3D-8BD0-BAD62D8B082E}" type="presOf" srcId="{BD85B133-9516-4571-949B-B6E252BC59BC}" destId="{567F525A-46DF-4A29-8AA8-F3B159039FFE}" srcOrd="0" destOrd="0" presId="urn:microsoft.com/office/officeart/2005/8/layout/bProcess3"/>
    <dgm:cxn modelId="{36DE5798-3B70-4975-875F-54274BCAD8F4}" type="presOf" srcId="{D1C7D4A8-DA21-420F-AE72-1271B6F079DA}" destId="{C6E50757-51FB-4FBF-827F-1C164CE406D1}" srcOrd="1" destOrd="0" presId="urn:microsoft.com/office/officeart/2005/8/layout/bProcess3"/>
    <dgm:cxn modelId="{5DC08BB1-6C17-43A9-A21B-6151C30FA13B}" type="presOf" srcId="{2DA8DE4E-A538-4A65-B975-80CB306AF12A}" destId="{E0D9F244-F16A-452B-A2CA-6D3E561EDD87}" srcOrd="0" destOrd="0" presId="urn:microsoft.com/office/officeart/2005/8/layout/bProcess3"/>
    <dgm:cxn modelId="{DABE41B7-44DF-4F13-AC7E-12645185C126}" srcId="{BC902B18-13B9-4FB7-BE4C-9277BDF16E1B}" destId="{F30CBAA3-6175-4D7C-9DEB-0653EF2B3564}" srcOrd="7" destOrd="0" parTransId="{E90E3468-DE08-433F-82C0-1674C9940E90}" sibTransId="{420CB817-425B-4623-B6EA-4D5912431589}"/>
    <dgm:cxn modelId="{8FF59BBB-F9DC-4E1F-86D7-7EDEFBBA5982}" type="presOf" srcId="{D1C7D4A8-DA21-420F-AE72-1271B6F079DA}" destId="{39B83FAB-466F-481A-8747-9FD652E4993A}" srcOrd="0" destOrd="0" presId="urn:microsoft.com/office/officeart/2005/8/layout/bProcess3"/>
    <dgm:cxn modelId="{5083A6C1-394E-447E-8672-D0C66444D1E1}" type="presOf" srcId="{F30CBAA3-6175-4D7C-9DEB-0653EF2B3564}" destId="{99B92892-FF28-4EB7-AD27-63A77DA8D7B3}" srcOrd="0" destOrd="0" presId="urn:microsoft.com/office/officeart/2005/8/layout/bProcess3"/>
    <dgm:cxn modelId="{8917BBCA-2C91-48D7-9B8B-ED60578C488F}" type="presOf" srcId="{2DA8DE4E-A538-4A65-B975-80CB306AF12A}" destId="{93BE17B1-A3AC-4064-B512-E84F3E67DC76}" srcOrd="1" destOrd="0" presId="urn:microsoft.com/office/officeart/2005/8/layout/bProcess3"/>
    <dgm:cxn modelId="{1827ABDA-1788-43D3-ACE1-8832F06F0343}" type="presOf" srcId="{1B83115A-7F0B-4847-BBB5-7BF6648C5BE0}" destId="{8869E7C2-6C8A-4B8D-8606-04BF27BE5335}" srcOrd="0" destOrd="0" presId="urn:microsoft.com/office/officeart/2005/8/layout/bProcess3"/>
    <dgm:cxn modelId="{67D8C6E2-0A09-4F38-AD3C-D2C7BEBB339D}" type="presOf" srcId="{595A22D7-74A3-4606-A729-DD30493035B6}" destId="{A75F47DD-E59C-4C5A-BDED-8CEA9CF7559A}" srcOrd="0" destOrd="0" presId="urn:microsoft.com/office/officeart/2005/8/layout/bProcess3"/>
    <dgm:cxn modelId="{148FC9FE-45A3-42D2-B27D-72A3147227DF}" type="presOf" srcId="{9EAF5862-C8D0-4BC5-833B-CC78269A5DA5}" destId="{48115398-7B2B-473D-A61E-59EE2D4D755E}" srcOrd="1" destOrd="0" presId="urn:microsoft.com/office/officeart/2005/8/layout/bProcess3"/>
    <dgm:cxn modelId="{0A1A1943-0A9D-4890-AA47-07278E6B084D}" type="presParOf" srcId="{C3B834CD-473C-44B0-A0A7-5A986A592EED}" destId="{ECADBE59-B6B2-453E-BAB7-44156C3C3DE1}" srcOrd="0" destOrd="0" presId="urn:microsoft.com/office/officeart/2005/8/layout/bProcess3"/>
    <dgm:cxn modelId="{B42C00C8-8FBD-40D8-AA8E-DD0BD95EB3F5}" type="presParOf" srcId="{C3B834CD-473C-44B0-A0A7-5A986A592EED}" destId="{A75F47DD-E59C-4C5A-BDED-8CEA9CF7559A}" srcOrd="1" destOrd="0" presId="urn:microsoft.com/office/officeart/2005/8/layout/bProcess3"/>
    <dgm:cxn modelId="{D12A1E12-72FA-4939-9828-B1DAE71FFCB3}" type="presParOf" srcId="{A75F47DD-E59C-4C5A-BDED-8CEA9CF7559A}" destId="{96E14403-C468-4FB7-BC51-4340F3147E98}" srcOrd="0" destOrd="0" presId="urn:microsoft.com/office/officeart/2005/8/layout/bProcess3"/>
    <dgm:cxn modelId="{ED42E887-2FC5-4242-8B66-CF5E81A540C1}" type="presParOf" srcId="{C3B834CD-473C-44B0-A0A7-5A986A592EED}" destId="{567F525A-46DF-4A29-8AA8-F3B159039FFE}" srcOrd="2" destOrd="0" presId="urn:microsoft.com/office/officeart/2005/8/layout/bProcess3"/>
    <dgm:cxn modelId="{94910F71-97D4-48C8-86B6-6C11F24A6FFC}" type="presParOf" srcId="{C3B834CD-473C-44B0-A0A7-5A986A592EED}" destId="{4CCE369D-4D7B-4F66-A73F-A0C5D9CA25B9}" srcOrd="3" destOrd="0" presId="urn:microsoft.com/office/officeart/2005/8/layout/bProcess3"/>
    <dgm:cxn modelId="{E476C283-BF36-4A6A-ACC4-602A50FDDC8D}" type="presParOf" srcId="{4CCE369D-4D7B-4F66-A73F-A0C5D9CA25B9}" destId="{ECFE23D1-BEBE-4A01-ACD3-46FE71201B08}" srcOrd="0" destOrd="0" presId="urn:microsoft.com/office/officeart/2005/8/layout/bProcess3"/>
    <dgm:cxn modelId="{463E7330-5E82-48E2-B131-D2002CA67A0B}" type="presParOf" srcId="{C3B834CD-473C-44B0-A0A7-5A986A592EED}" destId="{C40F2E5C-4E84-4B74-B39E-8DF78C57B203}" srcOrd="4" destOrd="0" presId="urn:microsoft.com/office/officeart/2005/8/layout/bProcess3"/>
    <dgm:cxn modelId="{0D9E0D56-F483-494B-9F60-8DEB9D4E2699}" type="presParOf" srcId="{C3B834CD-473C-44B0-A0A7-5A986A592EED}" destId="{27D91718-EBC6-446A-905A-E56AA93664E3}" srcOrd="5" destOrd="0" presId="urn:microsoft.com/office/officeart/2005/8/layout/bProcess3"/>
    <dgm:cxn modelId="{DDA05BBD-2A4B-4A80-8BF8-B2EF291BF856}" type="presParOf" srcId="{27D91718-EBC6-446A-905A-E56AA93664E3}" destId="{48115398-7B2B-473D-A61E-59EE2D4D755E}" srcOrd="0" destOrd="0" presId="urn:microsoft.com/office/officeart/2005/8/layout/bProcess3"/>
    <dgm:cxn modelId="{63883889-11EB-40F1-B110-8B63783D3244}" type="presParOf" srcId="{C3B834CD-473C-44B0-A0A7-5A986A592EED}" destId="{0FA35720-6FC2-451B-A92D-EDEA28AFD699}" srcOrd="6" destOrd="0" presId="urn:microsoft.com/office/officeart/2005/8/layout/bProcess3"/>
    <dgm:cxn modelId="{612E4661-514E-4D43-BE4F-1F4278AE9112}" type="presParOf" srcId="{C3B834CD-473C-44B0-A0A7-5A986A592EED}" destId="{5146BE03-3231-43D2-9439-407C60F7ED15}" srcOrd="7" destOrd="0" presId="urn:microsoft.com/office/officeart/2005/8/layout/bProcess3"/>
    <dgm:cxn modelId="{7918E298-3909-48C8-B6EF-6A2BAA79F562}" type="presParOf" srcId="{5146BE03-3231-43D2-9439-407C60F7ED15}" destId="{46289DA2-7F88-4685-BCAE-951A77DB5566}" srcOrd="0" destOrd="0" presId="urn:microsoft.com/office/officeart/2005/8/layout/bProcess3"/>
    <dgm:cxn modelId="{21A9231F-BA68-4747-A2A5-261ED4083A26}" type="presParOf" srcId="{C3B834CD-473C-44B0-A0A7-5A986A592EED}" destId="{565155EC-DF22-4591-AF49-C8810A0B3F6F}" srcOrd="8" destOrd="0" presId="urn:microsoft.com/office/officeart/2005/8/layout/bProcess3"/>
    <dgm:cxn modelId="{F7CAFD75-E2ED-4544-A478-D72A43D346F3}" type="presParOf" srcId="{C3B834CD-473C-44B0-A0A7-5A986A592EED}" destId="{79F121AA-B498-45F1-8D9A-3F3D9E672BE5}" srcOrd="9" destOrd="0" presId="urn:microsoft.com/office/officeart/2005/8/layout/bProcess3"/>
    <dgm:cxn modelId="{9D82D573-C3D5-444A-8762-E34CE904C251}" type="presParOf" srcId="{79F121AA-B498-45F1-8D9A-3F3D9E672BE5}" destId="{A8A9BAD8-A9AE-41A8-9675-9A674A599208}" srcOrd="0" destOrd="0" presId="urn:microsoft.com/office/officeart/2005/8/layout/bProcess3"/>
    <dgm:cxn modelId="{F6EAD98C-4AD3-4E1F-B305-A7345B84769C}" type="presParOf" srcId="{C3B834CD-473C-44B0-A0A7-5A986A592EED}" destId="{4E70609F-135D-415A-ABBA-9EA5F708C780}" srcOrd="10" destOrd="0" presId="urn:microsoft.com/office/officeart/2005/8/layout/bProcess3"/>
    <dgm:cxn modelId="{BA06A88B-602F-49A5-8186-05F14F32D2CD}" type="presParOf" srcId="{C3B834CD-473C-44B0-A0A7-5A986A592EED}" destId="{39B83FAB-466F-481A-8747-9FD652E4993A}" srcOrd="11" destOrd="0" presId="urn:microsoft.com/office/officeart/2005/8/layout/bProcess3"/>
    <dgm:cxn modelId="{773F14A7-23BA-42A5-A49F-47F87CB634AF}" type="presParOf" srcId="{39B83FAB-466F-481A-8747-9FD652E4993A}" destId="{C6E50757-51FB-4FBF-827F-1C164CE406D1}" srcOrd="0" destOrd="0" presId="urn:microsoft.com/office/officeart/2005/8/layout/bProcess3"/>
    <dgm:cxn modelId="{20E92FE3-5601-4371-93C9-946949FF8C34}" type="presParOf" srcId="{C3B834CD-473C-44B0-A0A7-5A986A592EED}" destId="{8869E7C2-6C8A-4B8D-8606-04BF27BE5335}" srcOrd="12" destOrd="0" presId="urn:microsoft.com/office/officeart/2005/8/layout/bProcess3"/>
    <dgm:cxn modelId="{EBFE9377-C958-49DD-B34F-9F27178FA362}" type="presParOf" srcId="{C3B834CD-473C-44B0-A0A7-5A986A592EED}" destId="{E0D9F244-F16A-452B-A2CA-6D3E561EDD87}" srcOrd="13" destOrd="0" presId="urn:microsoft.com/office/officeart/2005/8/layout/bProcess3"/>
    <dgm:cxn modelId="{4B92CA65-B75B-4638-8A98-F8EA58B19C6D}" type="presParOf" srcId="{E0D9F244-F16A-452B-A2CA-6D3E561EDD87}" destId="{93BE17B1-A3AC-4064-B512-E84F3E67DC76}" srcOrd="0" destOrd="0" presId="urn:microsoft.com/office/officeart/2005/8/layout/bProcess3"/>
    <dgm:cxn modelId="{1BF751DF-02B7-48AD-9B32-B5FCBB921EAE}" type="presParOf" srcId="{C3B834CD-473C-44B0-A0A7-5A986A592EED}" destId="{99B92892-FF28-4EB7-AD27-63A77DA8D7B3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AAB18-1C6A-4646-88AB-7E83D9B43CB3}">
      <dsp:nvSpPr>
        <dsp:cNvPr id="0" name=""/>
        <dsp:cNvSpPr/>
      </dsp:nvSpPr>
      <dsp:spPr>
        <a:xfrm>
          <a:off x="2386342" y="636879"/>
          <a:ext cx="491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02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2618815" y="679991"/>
        <a:ext cx="26081" cy="5216"/>
      </dsp:txXfrm>
    </dsp:sp>
    <dsp:sp modelId="{0B4AC460-9E5F-44A9-8915-E529D74FE754}">
      <dsp:nvSpPr>
        <dsp:cNvPr id="0" name=""/>
        <dsp:cNvSpPr/>
      </dsp:nvSpPr>
      <dsp:spPr>
        <a:xfrm>
          <a:off x="120204" y="2217"/>
          <a:ext cx="2267938" cy="13607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Zrozumienie zadania</a:t>
          </a:r>
        </a:p>
      </dsp:txBody>
      <dsp:txXfrm>
        <a:off x="120204" y="2217"/>
        <a:ext cx="2267938" cy="1360763"/>
      </dsp:txXfrm>
    </dsp:sp>
    <dsp:sp modelId="{C9087524-1A30-4355-8218-D509F85A6EC8}">
      <dsp:nvSpPr>
        <dsp:cNvPr id="0" name=""/>
        <dsp:cNvSpPr/>
      </dsp:nvSpPr>
      <dsp:spPr>
        <a:xfrm>
          <a:off x="5175907" y="636879"/>
          <a:ext cx="491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025" y="45720"/>
              </a:lnTo>
            </a:path>
          </a:pathLst>
        </a:custGeom>
        <a:noFill/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5408379" y="679991"/>
        <a:ext cx="26081" cy="5216"/>
      </dsp:txXfrm>
    </dsp:sp>
    <dsp:sp modelId="{7A8B6B08-FCA5-4E34-ADD8-C861A9EC2C62}">
      <dsp:nvSpPr>
        <dsp:cNvPr id="0" name=""/>
        <dsp:cNvSpPr/>
      </dsp:nvSpPr>
      <dsp:spPr>
        <a:xfrm>
          <a:off x="2909768" y="2217"/>
          <a:ext cx="2267938" cy="1360763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Podział ról 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i odpowiedzialności</a:t>
          </a:r>
        </a:p>
      </dsp:txBody>
      <dsp:txXfrm>
        <a:off x="2909768" y="2217"/>
        <a:ext cx="2267938" cy="1360763"/>
      </dsp:txXfrm>
    </dsp:sp>
    <dsp:sp modelId="{D6EFC691-1E78-4596-A8F5-AF1523CEA37A}">
      <dsp:nvSpPr>
        <dsp:cNvPr id="0" name=""/>
        <dsp:cNvSpPr/>
      </dsp:nvSpPr>
      <dsp:spPr>
        <a:xfrm>
          <a:off x="7965472" y="636879"/>
          <a:ext cx="491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025" y="45720"/>
              </a:lnTo>
            </a:path>
          </a:pathLst>
        </a:custGeom>
        <a:noFill/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8197944" y="679991"/>
        <a:ext cx="26081" cy="5216"/>
      </dsp:txXfrm>
    </dsp:sp>
    <dsp:sp modelId="{CD5230BA-BE42-4039-B901-806761A93574}">
      <dsp:nvSpPr>
        <dsp:cNvPr id="0" name=""/>
        <dsp:cNvSpPr/>
      </dsp:nvSpPr>
      <dsp:spPr>
        <a:xfrm>
          <a:off x="5699333" y="2217"/>
          <a:ext cx="2267938" cy="1360763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Analiza wymagań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i niewiadomych</a:t>
          </a:r>
        </a:p>
      </dsp:txBody>
      <dsp:txXfrm>
        <a:off x="5699333" y="2217"/>
        <a:ext cx="2267938" cy="1360763"/>
      </dsp:txXfrm>
    </dsp:sp>
    <dsp:sp modelId="{35DD3E0A-8E8D-42A0-9E01-5B1C0A128C58}">
      <dsp:nvSpPr>
        <dsp:cNvPr id="0" name=""/>
        <dsp:cNvSpPr/>
      </dsp:nvSpPr>
      <dsp:spPr>
        <a:xfrm>
          <a:off x="1254173" y="1361180"/>
          <a:ext cx="8368694" cy="491025"/>
        </a:xfrm>
        <a:custGeom>
          <a:avLst/>
          <a:gdLst/>
          <a:ahLst/>
          <a:cxnLst/>
          <a:rect l="0" t="0" r="0" b="0"/>
          <a:pathLst>
            <a:path>
              <a:moveTo>
                <a:pt x="8368694" y="0"/>
              </a:moveTo>
              <a:lnTo>
                <a:pt x="8368694" y="262612"/>
              </a:lnTo>
              <a:lnTo>
                <a:pt x="0" y="262612"/>
              </a:lnTo>
              <a:lnTo>
                <a:pt x="0" y="491025"/>
              </a:lnTo>
            </a:path>
          </a:pathLst>
        </a:custGeom>
        <a:noFill/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5228897" y="1604085"/>
        <a:ext cx="419246" cy="5216"/>
      </dsp:txXfrm>
    </dsp:sp>
    <dsp:sp modelId="{D89250A6-A573-47A1-9C9B-8D933BF98299}">
      <dsp:nvSpPr>
        <dsp:cNvPr id="0" name=""/>
        <dsp:cNvSpPr/>
      </dsp:nvSpPr>
      <dsp:spPr>
        <a:xfrm>
          <a:off x="8488898" y="2217"/>
          <a:ext cx="2267938" cy="136076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Montserrat" panose="00000500000000000000" pitchFamily="2" charset="-18"/>
            </a:rPr>
            <a:t>Proponowanie rozwiązania</a:t>
          </a:r>
        </a:p>
      </dsp:txBody>
      <dsp:txXfrm>
        <a:off x="8488898" y="2217"/>
        <a:ext cx="2267938" cy="1360763"/>
      </dsp:txXfrm>
    </dsp:sp>
    <dsp:sp modelId="{EB3B357F-569E-402F-A2E3-55CC569749AA}">
      <dsp:nvSpPr>
        <dsp:cNvPr id="0" name=""/>
        <dsp:cNvSpPr/>
      </dsp:nvSpPr>
      <dsp:spPr>
        <a:xfrm>
          <a:off x="2386342" y="2519268"/>
          <a:ext cx="491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025" y="45720"/>
              </a:lnTo>
            </a:path>
          </a:pathLst>
        </a:custGeom>
        <a:noFill/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2618815" y="2562380"/>
        <a:ext cx="26081" cy="5216"/>
      </dsp:txXfrm>
    </dsp:sp>
    <dsp:sp modelId="{CBD04191-7280-489E-B2BB-39157B2E98FC}">
      <dsp:nvSpPr>
        <dsp:cNvPr id="0" name=""/>
        <dsp:cNvSpPr/>
      </dsp:nvSpPr>
      <dsp:spPr>
        <a:xfrm>
          <a:off x="120204" y="1884606"/>
          <a:ext cx="2267938" cy="136076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Wyszukiwanie informacji i nauka</a:t>
          </a:r>
        </a:p>
      </dsp:txBody>
      <dsp:txXfrm>
        <a:off x="120204" y="1884606"/>
        <a:ext cx="2267938" cy="1360763"/>
      </dsp:txXfrm>
    </dsp:sp>
    <dsp:sp modelId="{EEB180F2-A52C-4C64-B39E-CADE5669820B}">
      <dsp:nvSpPr>
        <dsp:cNvPr id="0" name=""/>
        <dsp:cNvSpPr/>
      </dsp:nvSpPr>
      <dsp:spPr>
        <a:xfrm>
          <a:off x="5175907" y="2519268"/>
          <a:ext cx="491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025" y="45720"/>
              </a:lnTo>
            </a:path>
          </a:pathLst>
        </a:custGeom>
        <a:noFill/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5408379" y="2562380"/>
        <a:ext cx="26081" cy="5216"/>
      </dsp:txXfrm>
    </dsp:sp>
    <dsp:sp modelId="{46543571-DC0A-4C7E-9B91-316A3CD8A9B3}">
      <dsp:nvSpPr>
        <dsp:cNvPr id="0" name=""/>
        <dsp:cNvSpPr/>
      </dsp:nvSpPr>
      <dsp:spPr>
        <a:xfrm>
          <a:off x="2909768" y="1884606"/>
          <a:ext cx="2267938" cy="1360763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Tworzenie harmonogramu</a:t>
          </a:r>
        </a:p>
      </dsp:txBody>
      <dsp:txXfrm>
        <a:off x="2909768" y="1884606"/>
        <a:ext cx="2267938" cy="1360763"/>
      </dsp:txXfrm>
    </dsp:sp>
    <dsp:sp modelId="{F0630A50-3740-49A5-A578-162A2924C27E}">
      <dsp:nvSpPr>
        <dsp:cNvPr id="0" name=""/>
        <dsp:cNvSpPr/>
      </dsp:nvSpPr>
      <dsp:spPr>
        <a:xfrm>
          <a:off x="7965472" y="2519268"/>
          <a:ext cx="491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025" y="45720"/>
              </a:lnTo>
            </a:path>
          </a:pathLst>
        </a:custGeom>
        <a:noFill/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8197944" y="2562380"/>
        <a:ext cx="26081" cy="5216"/>
      </dsp:txXfrm>
    </dsp:sp>
    <dsp:sp modelId="{838DFC23-2718-4227-9B5E-4E4463915EB4}">
      <dsp:nvSpPr>
        <dsp:cNvPr id="0" name=""/>
        <dsp:cNvSpPr/>
      </dsp:nvSpPr>
      <dsp:spPr>
        <a:xfrm>
          <a:off x="5699333" y="1884606"/>
          <a:ext cx="2267938" cy="1360763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Wykonanie działań zgodnie z planem</a:t>
          </a:r>
        </a:p>
      </dsp:txBody>
      <dsp:txXfrm>
        <a:off x="5699333" y="1884606"/>
        <a:ext cx="2267938" cy="1360763"/>
      </dsp:txXfrm>
    </dsp:sp>
    <dsp:sp modelId="{ED2DCC39-7C02-4034-A0EA-750FFDF0F248}">
      <dsp:nvSpPr>
        <dsp:cNvPr id="0" name=""/>
        <dsp:cNvSpPr/>
      </dsp:nvSpPr>
      <dsp:spPr>
        <a:xfrm>
          <a:off x="5438804" y="3243570"/>
          <a:ext cx="4184063" cy="491025"/>
        </a:xfrm>
        <a:custGeom>
          <a:avLst/>
          <a:gdLst/>
          <a:ahLst/>
          <a:cxnLst/>
          <a:rect l="0" t="0" r="0" b="0"/>
          <a:pathLst>
            <a:path>
              <a:moveTo>
                <a:pt x="4184063" y="0"/>
              </a:moveTo>
              <a:lnTo>
                <a:pt x="4184063" y="262612"/>
              </a:lnTo>
              <a:lnTo>
                <a:pt x="0" y="262612"/>
              </a:lnTo>
              <a:lnTo>
                <a:pt x="0" y="491025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Montserrat" panose="00000500000000000000" pitchFamily="2" charset="-18"/>
          </a:endParaRPr>
        </a:p>
      </dsp:txBody>
      <dsp:txXfrm>
        <a:off x="7425424" y="3486474"/>
        <a:ext cx="210822" cy="5216"/>
      </dsp:txXfrm>
    </dsp:sp>
    <dsp:sp modelId="{7834078D-3B38-45D9-B030-0A8600237D9C}">
      <dsp:nvSpPr>
        <dsp:cNvPr id="0" name=""/>
        <dsp:cNvSpPr/>
      </dsp:nvSpPr>
      <dsp:spPr>
        <a:xfrm>
          <a:off x="8488898" y="1884606"/>
          <a:ext cx="2267938" cy="1360763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Monitorowanie postępów</a:t>
          </a:r>
        </a:p>
      </dsp:txBody>
      <dsp:txXfrm>
        <a:off x="8488898" y="1884606"/>
        <a:ext cx="2267938" cy="1360763"/>
      </dsp:txXfrm>
    </dsp:sp>
    <dsp:sp modelId="{3F15221E-3466-4381-B3E4-3D9DEBAA5538}">
      <dsp:nvSpPr>
        <dsp:cNvPr id="0" name=""/>
        <dsp:cNvSpPr/>
      </dsp:nvSpPr>
      <dsp:spPr>
        <a:xfrm>
          <a:off x="120204" y="3766996"/>
          <a:ext cx="10637199" cy="7709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2"/>
              </a:solidFill>
              <a:latin typeface="Montserrat" panose="00000500000000000000" pitchFamily="2" charset="-18"/>
            </a:rPr>
            <a:t>Współpraca i komunikacja</a:t>
          </a:r>
        </a:p>
      </dsp:txBody>
      <dsp:txXfrm>
        <a:off x="120204" y="3766996"/>
        <a:ext cx="10637199" cy="770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F5412-2217-4CAA-BBD4-AFA4C76FBDAD}">
      <dsp:nvSpPr>
        <dsp:cNvPr id="0" name=""/>
        <dsp:cNvSpPr/>
      </dsp:nvSpPr>
      <dsp:spPr>
        <a:xfrm rot="21300000">
          <a:off x="322096" y="2004992"/>
          <a:ext cx="11513350" cy="1007287"/>
        </a:xfrm>
        <a:prstGeom prst="mathMinus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36A00-2A3A-40A5-9D27-F723DF090875}">
      <dsp:nvSpPr>
        <dsp:cNvPr id="0" name=""/>
        <dsp:cNvSpPr/>
      </dsp:nvSpPr>
      <dsp:spPr>
        <a:xfrm>
          <a:off x="1458905" y="250863"/>
          <a:ext cx="3647262" cy="2006909"/>
        </a:xfrm>
        <a:prstGeom prst="downArrow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44DE9-A21E-47CC-BA3A-BC669EF21B5F}">
      <dsp:nvSpPr>
        <dsp:cNvPr id="0" name=""/>
        <dsp:cNvSpPr/>
      </dsp:nvSpPr>
      <dsp:spPr>
        <a:xfrm>
          <a:off x="6023274" y="0"/>
          <a:ext cx="4730859" cy="21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Rozwiązania cyfrowe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Montserrat" panose="00000500000000000000" pitchFamily="2" charset="-18"/>
            </a:rPr>
            <a:t>Łatwe przechowywanie i dostępność danych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Montserrat" panose="00000500000000000000" pitchFamily="2" charset="-18"/>
            </a:rPr>
            <a:t>Automatyzacja części procesu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Montserrat" panose="00000500000000000000" pitchFamily="2" charset="-18"/>
            </a:rPr>
            <a:t>Elastyczne i efektywne wprowadzanie danych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Montserrat" panose="00000500000000000000" pitchFamily="2" charset="-18"/>
            </a:rPr>
            <a:t>Skrócenie czasu generowania i wymiany danych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Montserrat" panose="00000500000000000000" pitchFamily="2" charset="-18"/>
            </a:rPr>
            <a:t>Precyzyjne i szybkie raporty oraz statystyki</a:t>
          </a:r>
          <a:endParaRPr lang="pl-PL" sz="1100" kern="1200" dirty="0">
            <a:latin typeface="Montserrat" panose="00000500000000000000" pitchFamily="2" charset="-18"/>
          </a:endParaRPr>
        </a:p>
      </dsp:txBody>
      <dsp:txXfrm>
        <a:off x="6023274" y="0"/>
        <a:ext cx="4730859" cy="2107254"/>
      </dsp:txXfrm>
    </dsp:sp>
    <dsp:sp modelId="{F3247BD9-71BD-4E52-8FEC-3506131C4B70}">
      <dsp:nvSpPr>
        <dsp:cNvPr id="0" name=""/>
        <dsp:cNvSpPr/>
      </dsp:nvSpPr>
      <dsp:spPr>
        <a:xfrm>
          <a:off x="7051374" y="2759500"/>
          <a:ext cx="3647262" cy="2006909"/>
        </a:xfrm>
        <a:prstGeom prst="upArrow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7A090-903A-4A67-AB34-7327AC7E9F70}">
      <dsp:nvSpPr>
        <dsp:cNvPr id="0" name=""/>
        <dsp:cNvSpPr/>
      </dsp:nvSpPr>
      <dsp:spPr>
        <a:xfrm>
          <a:off x="1823631" y="2910018"/>
          <a:ext cx="3890413" cy="210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Rozwiązania analogowe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Montserrat" panose="00000500000000000000" pitchFamily="2" charset="-18"/>
            </a:rPr>
            <a:t>Proste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latin typeface="Montserrat" panose="00000500000000000000" pitchFamily="2" charset="-18"/>
            </a:rPr>
            <a:t>Niezależne od technologii</a:t>
          </a:r>
        </a:p>
      </dsp:txBody>
      <dsp:txXfrm>
        <a:off x="1823631" y="2910018"/>
        <a:ext cx="3890413" cy="2107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D1EE-0145-4677-A40B-54300C1135A6}">
      <dsp:nvSpPr>
        <dsp:cNvPr id="0" name=""/>
        <dsp:cNvSpPr/>
      </dsp:nvSpPr>
      <dsp:spPr>
        <a:xfrm>
          <a:off x="500337" y="0"/>
          <a:ext cx="8890951" cy="533590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102BD-AC04-4651-96A6-F0D3067B3436}">
      <dsp:nvSpPr>
        <dsp:cNvPr id="0" name=""/>
        <dsp:cNvSpPr/>
      </dsp:nvSpPr>
      <dsp:spPr>
        <a:xfrm>
          <a:off x="1073664" y="217768"/>
          <a:ext cx="3190508" cy="2134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Montserrat" panose="00000500000000000000" pitchFamily="2" charset="-18"/>
            </a:rPr>
            <a:t>Program osłonowy</a:t>
          </a:r>
        </a:p>
      </dsp:txBody>
      <dsp:txXfrm>
        <a:off x="1177855" y="321959"/>
        <a:ext cx="2982126" cy="1925980"/>
      </dsp:txXfrm>
    </dsp:sp>
    <dsp:sp modelId="{F6D264A7-1C72-417E-AA8E-E39E1D9F16D7}">
      <dsp:nvSpPr>
        <dsp:cNvPr id="0" name=""/>
        <dsp:cNvSpPr/>
      </dsp:nvSpPr>
      <dsp:spPr>
        <a:xfrm>
          <a:off x="5501654" y="217768"/>
          <a:ext cx="3190508" cy="213436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Montserrat" panose="00000500000000000000" pitchFamily="2" charset="-18"/>
            </a:rPr>
            <a:t>Program </a:t>
          </a:r>
          <a:br>
            <a:rPr lang="pl-PL" sz="2000" b="1" kern="1200" dirty="0">
              <a:latin typeface="Montserrat" panose="00000500000000000000" pitchFamily="2" charset="-18"/>
            </a:rPr>
          </a:br>
          <a:r>
            <a:rPr lang="pl-PL" sz="2000" b="1" kern="1200" dirty="0">
              <a:latin typeface="Montserrat" panose="00000500000000000000" pitchFamily="2" charset="-18"/>
            </a:rPr>
            <a:t>pomocy uchodźcom z Ukrainy</a:t>
          </a:r>
        </a:p>
      </dsp:txBody>
      <dsp:txXfrm>
        <a:off x="5605845" y="321959"/>
        <a:ext cx="2982126" cy="1925980"/>
      </dsp:txXfrm>
    </dsp:sp>
    <dsp:sp modelId="{2A6136A5-EDB9-4B0A-A32B-DCF9C61F840D}">
      <dsp:nvSpPr>
        <dsp:cNvPr id="0" name=""/>
        <dsp:cNvSpPr/>
      </dsp:nvSpPr>
      <dsp:spPr>
        <a:xfrm>
          <a:off x="1188236" y="2963390"/>
          <a:ext cx="3190508" cy="213436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Montserrat" panose="00000500000000000000" pitchFamily="2" charset="-18"/>
            </a:rPr>
            <a:t>Program </a:t>
          </a:r>
          <a:br>
            <a:rPr lang="pl-PL" sz="2000" b="1" kern="1200" dirty="0">
              <a:latin typeface="Montserrat" panose="00000500000000000000" pitchFamily="2" charset="-18"/>
            </a:rPr>
          </a:br>
          <a:r>
            <a:rPr lang="pl-PL" sz="2000" b="1" kern="1200" dirty="0">
              <a:latin typeface="Montserrat" panose="00000500000000000000" pitchFamily="2" charset="-18"/>
            </a:rPr>
            <a:t>sprzedaży węgla</a:t>
          </a:r>
        </a:p>
      </dsp:txBody>
      <dsp:txXfrm>
        <a:off x="1292427" y="3067581"/>
        <a:ext cx="2982126" cy="1925980"/>
      </dsp:txXfrm>
    </dsp:sp>
    <dsp:sp modelId="{67B68C6C-B07C-4165-9FCA-FB88AD7F6ADF}">
      <dsp:nvSpPr>
        <dsp:cNvPr id="0" name=""/>
        <dsp:cNvSpPr/>
      </dsp:nvSpPr>
      <dsp:spPr>
        <a:xfrm>
          <a:off x="5555098" y="2945568"/>
          <a:ext cx="3190508" cy="213436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Montserrat" panose="00000500000000000000" pitchFamily="2" charset="-18"/>
            </a:rPr>
            <a:t>Proces usuwania rozbieżności  </a:t>
          </a:r>
        </a:p>
      </dsp:txBody>
      <dsp:txXfrm>
        <a:off x="5659289" y="3049759"/>
        <a:ext cx="2982126" cy="1925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620BA-DDAF-4168-9FFB-036E7B82B212}">
      <dsp:nvSpPr>
        <dsp:cNvPr id="0" name=""/>
        <dsp:cNvSpPr/>
      </dsp:nvSpPr>
      <dsp:spPr>
        <a:xfrm>
          <a:off x="0" y="0"/>
          <a:ext cx="3916653" cy="391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F1777-8B1C-412D-8A5E-9FD2EBBE050E}">
      <dsp:nvSpPr>
        <dsp:cNvPr id="0" name=""/>
        <dsp:cNvSpPr/>
      </dsp:nvSpPr>
      <dsp:spPr>
        <a:xfrm>
          <a:off x="1958326" y="0"/>
          <a:ext cx="9194041" cy="391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Referat Gospodarki Komunalnej</a:t>
          </a:r>
        </a:p>
      </dsp:txBody>
      <dsp:txXfrm>
        <a:off x="1958326" y="0"/>
        <a:ext cx="4597020" cy="1174998"/>
      </dsp:txXfrm>
    </dsp:sp>
    <dsp:sp modelId="{890181EC-05F0-467B-837B-EAD2582E6722}">
      <dsp:nvSpPr>
        <dsp:cNvPr id="0" name=""/>
        <dsp:cNvSpPr/>
      </dsp:nvSpPr>
      <dsp:spPr>
        <a:xfrm>
          <a:off x="685415" y="1174998"/>
          <a:ext cx="2545821" cy="25458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A079A-CC96-4802-AB74-BE5230BB5B9F}">
      <dsp:nvSpPr>
        <dsp:cNvPr id="0" name=""/>
        <dsp:cNvSpPr/>
      </dsp:nvSpPr>
      <dsp:spPr>
        <a:xfrm>
          <a:off x="1958326" y="1174998"/>
          <a:ext cx="9194041" cy="25458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Referat Podatków i Opłat </a:t>
          </a:r>
          <a:br>
            <a:rPr lang="pl-PL" sz="1800" b="1" kern="1200" dirty="0">
              <a:latin typeface="Montserrat" panose="00000500000000000000" pitchFamily="2" charset="-18"/>
            </a:rPr>
          </a:br>
          <a:r>
            <a:rPr lang="pl-PL" sz="1800" b="1" kern="1200" dirty="0">
              <a:latin typeface="Montserrat" panose="00000500000000000000" pitchFamily="2" charset="-18"/>
            </a:rPr>
            <a:t>oraz Referat Społeczny</a:t>
          </a:r>
        </a:p>
      </dsp:txBody>
      <dsp:txXfrm>
        <a:off x="1958326" y="1174998"/>
        <a:ext cx="4597020" cy="1174994"/>
      </dsp:txXfrm>
    </dsp:sp>
    <dsp:sp modelId="{5D5B3C87-9C4F-49B6-8CA3-5A1C43023FC7}">
      <dsp:nvSpPr>
        <dsp:cNvPr id="0" name=""/>
        <dsp:cNvSpPr/>
      </dsp:nvSpPr>
      <dsp:spPr>
        <a:xfrm>
          <a:off x="1370829" y="2349992"/>
          <a:ext cx="1174994" cy="117499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BE37E-9A61-46FA-9FE7-3D71C3F96850}">
      <dsp:nvSpPr>
        <dsp:cNvPr id="0" name=""/>
        <dsp:cNvSpPr/>
      </dsp:nvSpPr>
      <dsp:spPr>
        <a:xfrm>
          <a:off x="1958326" y="2349992"/>
          <a:ext cx="9194041" cy="1174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Miejski Ośrodek Pomocy Społecznej</a:t>
          </a:r>
        </a:p>
      </dsp:txBody>
      <dsp:txXfrm>
        <a:off x="1958326" y="2349992"/>
        <a:ext cx="4597020" cy="1174994"/>
      </dsp:txXfrm>
    </dsp:sp>
    <dsp:sp modelId="{ACD9A51A-DA4C-409F-93ED-9D2C0E340909}">
      <dsp:nvSpPr>
        <dsp:cNvPr id="0" name=""/>
        <dsp:cNvSpPr/>
      </dsp:nvSpPr>
      <dsp:spPr>
        <a:xfrm>
          <a:off x="6555347" y="0"/>
          <a:ext cx="4597020" cy="117499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Przyjęcie wniosku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Weryfikacja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Statystyki i raportowanie</a:t>
          </a:r>
        </a:p>
      </dsp:txBody>
      <dsp:txXfrm>
        <a:off x="6555347" y="0"/>
        <a:ext cx="4597020" cy="1174998"/>
      </dsp:txXfrm>
    </dsp:sp>
    <dsp:sp modelId="{D9638BAB-94C2-413B-AE31-D17F1551709F}">
      <dsp:nvSpPr>
        <dsp:cNvPr id="0" name=""/>
        <dsp:cNvSpPr/>
      </dsp:nvSpPr>
      <dsp:spPr>
        <a:xfrm>
          <a:off x="6555347" y="1174998"/>
          <a:ext cx="4597020" cy="117499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Weryfikacja częściowa wniosków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RPO weryfikacja opłat za gospodarowanie odpadami</a:t>
          </a:r>
        </a:p>
      </dsp:txBody>
      <dsp:txXfrm>
        <a:off x="6555347" y="1174998"/>
        <a:ext cx="4597020" cy="1174994"/>
      </dsp:txXfrm>
    </dsp:sp>
    <dsp:sp modelId="{C9C1D792-E2B8-494E-9432-40426EC59BD0}">
      <dsp:nvSpPr>
        <dsp:cNvPr id="0" name=""/>
        <dsp:cNvSpPr/>
      </dsp:nvSpPr>
      <dsp:spPr>
        <a:xfrm>
          <a:off x="6555347" y="2349992"/>
          <a:ext cx="4597020" cy="117499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Pobranie wniosków z danymi weryfikacyjnymi.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Wydanie decyzji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Wypłata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Statystyki i raportowanie</a:t>
          </a:r>
        </a:p>
      </dsp:txBody>
      <dsp:txXfrm>
        <a:off x="6555347" y="2349992"/>
        <a:ext cx="4597020" cy="1174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620BA-DDAF-4168-9FFB-036E7B82B212}">
      <dsp:nvSpPr>
        <dsp:cNvPr id="0" name=""/>
        <dsp:cNvSpPr/>
      </dsp:nvSpPr>
      <dsp:spPr>
        <a:xfrm>
          <a:off x="0" y="0"/>
          <a:ext cx="3916653" cy="391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F1777-8B1C-412D-8A5E-9FD2EBBE050E}">
      <dsp:nvSpPr>
        <dsp:cNvPr id="0" name=""/>
        <dsp:cNvSpPr/>
      </dsp:nvSpPr>
      <dsp:spPr>
        <a:xfrm>
          <a:off x="1958326" y="0"/>
          <a:ext cx="9194041" cy="391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Urząd Miasta </a:t>
          </a:r>
          <a:br>
            <a:rPr lang="pl-PL" sz="1800" b="1" kern="1200" dirty="0">
              <a:latin typeface="Montserrat" panose="00000500000000000000" pitchFamily="2" charset="-18"/>
            </a:rPr>
          </a:br>
          <a:r>
            <a:rPr lang="pl-PL" sz="1600" b="0" kern="1200" dirty="0">
              <a:latin typeface="Montserrat" panose="00000500000000000000" pitchFamily="2" charset="-18"/>
            </a:rPr>
            <a:t>(RO, </a:t>
          </a:r>
          <a:r>
            <a:rPr lang="pl-PL" sz="1600" b="0" kern="1200" dirty="0" err="1">
              <a:latin typeface="Montserrat" panose="00000500000000000000" pitchFamily="2" charset="-18"/>
            </a:rPr>
            <a:t>OKiS</a:t>
          </a:r>
          <a:r>
            <a:rPr lang="pl-PL" sz="1600" b="0" kern="1200" dirty="0">
              <a:latin typeface="Montserrat" panose="00000500000000000000" pitchFamily="2" charset="-18"/>
            </a:rPr>
            <a:t>, WP, </a:t>
          </a:r>
          <a:r>
            <a:rPr lang="pl-PL" sz="1600" b="0" kern="1200" dirty="0" err="1">
              <a:latin typeface="Montserrat" panose="00000500000000000000" pitchFamily="2" charset="-18"/>
            </a:rPr>
            <a:t>RKiB</a:t>
          </a:r>
          <a:r>
            <a:rPr lang="pl-PL" sz="1600" b="0" kern="1200" dirty="0">
              <a:latin typeface="Montserrat" panose="00000500000000000000" pitchFamily="2" charset="-18"/>
            </a:rPr>
            <a:t>, OC, SM, RP, Z, S, B)</a:t>
          </a:r>
          <a:endParaRPr lang="pl-PL" sz="1800" b="0" kern="1200" dirty="0">
            <a:latin typeface="Montserrat" panose="00000500000000000000" pitchFamily="2" charset="-18"/>
          </a:endParaRPr>
        </a:p>
      </dsp:txBody>
      <dsp:txXfrm>
        <a:off x="1958326" y="0"/>
        <a:ext cx="4597020" cy="1174998"/>
      </dsp:txXfrm>
    </dsp:sp>
    <dsp:sp modelId="{74F16F37-09E4-444D-ABE4-C66ADEF65C06}">
      <dsp:nvSpPr>
        <dsp:cNvPr id="0" name=""/>
        <dsp:cNvSpPr/>
      </dsp:nvSpPr>
      <dsp:spPr>
        <a:xfrm>
          <a:off x="685415" y="1174998"/>
          <a:ext cx="2545821" cy="25458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66F38-35C6-41A6-A6E9-CEB8B910F4BC}">
      <dsp:nvSpPr>
        <dsp:cNvPr id="0" name=""/>
        <dsp:cNvSpPr/>
      </dsp:nvSpPr>
      <dsp:spPr>
        <a:xfrm>
          <a:off x="1958326" y="1174998"/>
          <a:ext cx="9194041" cy="25458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Centrum Kultury i Sportu</a:t>
          </a:r>
        </a:p>
      </dsp:txBody>
      <dsp:txXfrm>
        <a:off x="1958326" y="1174998"/>
        <a:ext cx="4597020" cy="1174994"/>
      </dsp:txXfrm>
    </dsp:sp>
    <dsp:sp modelId="{67AF005A-0A2F-448E-B03A-1BB99E751A3C}">
      <dsp:nvSpPr>
        <dsp:cNvPr id="0" name=""/>
        <dsp:cNvSpPr/>
      </dsp:nvSpPr>
      <dsp:spPr>
        <a:xfrm>
          <a:off x="1370829" y="2349992"/>
          <a:ext cx="1174994" cy="117499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FBA7E-C1A0-4DBE-BECF-C169018DD322}">
      <dsp:nvSpPr>
        <dsp:cNvPr id="0" name=""/>
        <dsp:cNvSpPr/>
      </dsp:nvSpPr>
      <dsp:spPr>
        <a:xfrm>
          <a:off x="1958326" y="2349992"/>
          <a:ext cx="9194041" cy="117499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Miejski Ośrodek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Montserrat" panose="00000500000000000000" pitchFamily="2" charset="-18"/>
            </a:rPr>
            <a:t>Pomocy Społecznej</a:t>
          </a:r>
        </a:p>
      </dsp:txBody>
      <dsp:txXfrm>
        <a:off x="1958326" y="2349992"/>
        <a:ext cx="4597020" cy="1174994"/>
      </dsp:txXfrm>
    </dsp:sp>
    <dsp:sp modelId="{ACD9A51A-DA4C-409F-93ED-9D2C0E340909}">
      <dsp:nvSpPr>
        <dsp:cNvPr id="0" name=""/>
        <dsp:cNvSpPr/>
      </dsp:nvSpPr>
      <dsp:spPr>
        <a:xfrm>
          <a:off x="6555347" y="0"/>
          <a:ext cx="4597020" cy="1174998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Obsługa punktu pierwszego kontaktu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Koordynacja zakupów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Wolontariat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Serwis informacyjny media, instytucje, partnerzy, ulotki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Statystyki i raportowanie</a:t>
          </a:r>
        </a:p>
      </dsp:txBody>
      <dsp:txXfrm>
        <a:off x="6555347" y="0"/>
        <a:ext cx="4597020" cy="1174998"/>
      </dsp:txXfrm>
    </dsp:sp>
    <dsp:sp modelId="{BCEFAED1-BF5B-4C4D-BD13-F34D9496D8D1}">
      <dsp:nvSpPr>
        <dsp:cNvPr id="0" name=""/>
        <dsp:cNvSpPr/>
      </dsp:nvSpPr>
      <dsp:spPr>
        <a:xfrm>
          <a:off x="6555347" y="1174998"/>
          <a:ext cx="4597020" cy="117499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Obsługa punktu przyjmowania i wydań darów</a:t>
          </a:r>
        </a:p>
      </dsp:txBody>
      <dsp:txXfrm>
        <a:off x="6555347" y="1174998"/>
        <a:ext cx="4597020" cy="1174994"/>
      </dsp:txXfrm>
    </dsp:sp>
    <dsp:sp modelId="{A3B6BC07-11F4-4CFB-B805-D192460E0C40}">
      <dsp:nvSpPr>
        <dsp:cNvPr id="0" name=""/>
        <dsp:cNvSpPr/>
      </dsp:nvSpPr>
      <dsp:spPr>
        <a:xfrm>
          <a:off x="6555347" y="2349992"/>
          <a:ext cx="4597020" cy="117499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>
              <a:latin typeface="Montserrat" panose="00000500000000000000" pitchFamily="2" charset="-18"/>
            </a:rPr>
            <a:t>Monitoring otrzymywanego wsparcia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>
              <a:latin typeface="Montserrat" panose="00000500000000000000" pitchFamily="2" charset="-18"/>
            </a:rPr>
            <a:t>Analiza potrzeb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>
              <a:latin typeface="Montserrat" panose="00000500000000000000" pitchFamily="2" charset="-18"/>
            </a:rPr>
            <a:t>Aktualizacja zgłoszeń dot. wyjazdów</a:t>
          </a:r>
        </a:p>
      </dsp:txBody>
      <dsp:txXfrm>
        <a:off x="6555347" y="2349992"/>
        <a:ext cx="4597020" cy="1174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620BA-DDAF-4168-9FFB-036E7B82B212}">
      <dsp:nvSpPr>
        <dsp:cNvPr id="0" name=""/>
        <dsp:cNvSpPr/>
      </dsp:nvSpPr>
      <dsp:spPr>
        <a:xfrm>
          <a:off x="0" y="0"/>
          <a:ext cx="4741713" cy="474171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F1777-8B1C-412D-8A5E-9FD2EBBE050E}">
      <dsp:nvSpPr>
        <dsp:cNvPr id="0" name=""/>
        <dsp:cNvSpPr/>
      </dsp:nvSpPr>
      <dsp:spPr>
        <a:xfrm>
          <a:off x="2370856" y="0"/>
          <a:ext cx="8781511" cy="47417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Montserrat" panose="00000500000000000000" pitchFamily="2" charset="-18"/>
            </a:rPr>
            <a:t>Gmina miejska - lider</a:t>
          </a:r>
          <a:br>
            <a:rPr lang="pl-PL" sz="1600" b="1" kern="1200" dirty="0">
              <a:latin typeface="Montserrat" panose="00000500000000000000" pitchFamily="2" charset="-18"/>
            </a:rPr>
          </a:br>
          <a:r>
            <a:rPr lang="pl-PL" sz="1400" b="0" kern="1200" dirty="0">
              <a:latin typeface="Montserrat" panose="00000500000000000000" pitchFamily="2" charset="-18"/>
            </a:rPr>
            <a:t>(Z, WP, </a:t>
          </a:r>
          <a:r>
            <a:rPr lang="pl-PL" sz="1400" b="0" kern="1200" dirty="0" err="1">
              <a:latin typeface="Montserrat" panose="00000500000000000000" pitchFamily="2" charset="-18"/>
            </a:rPr>
            <a:t>RKiB</a:t>
          </a:r>
          <a:r>
            <a:rPr lang="pl-PL" sz="1400" b="0" kern="1200" dirty="0">
              <a:latin typeface="Montserrat" panose="00000500000000000000" pitchFamily="2" charset="-18"/>
            </a:rPr>
            <a:t>, RP, B)</a:t>
          </a:r>
          <a:endParaRPr lang="pl-PL" sz="1600" b="0" kern="1200" dirty="0">
            <a:latin typeface="Montserrat" panose="00000500000000000000" pitchFamily="2" charset="-18"/>
          </a:endParaRPr>
        </a:p>
      </dsp:txBody>
      <dsp:txXfrm>
        <a:off x="2370856" y="0"/>
        <a:ext cx="4390755" cy="1007614"/>
      </dsp:txXfrm>
    </dsp:sp>
    <dsp:sp modelId="{675BC7CE-F909-40EB-9EE9-6679314758EE}">
      <dsp:nvSpPr>
        <dsp:cNvPr id="0" name=""/>
        <dsp:cNvSpPr/>
      </dsp:nvSpPr>
      <dsp:spPr>
        <a:xfrm>
          <a:off x="622349" y="1007614"/>
          <a:ext cx="3497013" cy="349701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718AB-DAF4-4404-872B-1705C150D6DE}">
      <dsp:nvSpPr>
        <dsp:cNvPr id="0" name=""/>
        <dsp:cNvSpPr/>
      </dsp:nvSpPr>
      <dsp:spPr>
        <a:xfrm>
          <a:off x="2370856" y="1007614"/>
          <a:ext cx="8781511" cy="3497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Montserrat" panose="00000500000000000000" pitchFamily="2" charset="-18"/>
            </a:rPr>
            <a:t>Gmina wiejska – partner</a:t>
          </a:r>
        </a:p>
      </dsp:txBody>
      <dsp:txXfrm>
        <a:off x="2370856" y="1007614"/>
        <a:ext cx="4390755" cy="1007614"/>
      </dsp:txXfrm>
    </dsp:sp>
    <dsp:sp modelId="{41AEB6F6-D515-424B-A16C-1EB146230C3B}">
      <dsp:nvSpPr>
        <dsp:cNvPr id="0" name=""/>
        <dsp:cNvSpPr/>
      </dsp:nvSpPr>
      <dsp:spPr>
        <a:xfrm>
          <a:off x="1244699" y="2015228"/>
          <a:ext cx="2252313" cy="225231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57024-9D33-4C64-964B-4AE1D7B5800C}">
      <dsp:nvSpPr>
        <dsp:cNvPr id="0" name=""/>
        <dsp:cNvSpPr/>
      </dsp:nvSpPr>
      <dsp:spPr>
        <a:xfrm>
          <a:off x="2370856" y="2015228"/>
          <a:ext cx="8781511" cy="22523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Montserrat" panose="00000500000000000000" pitchFamily="2" charset="-18"/>
            </a:rPr>
            <a:t>Miejski Ośrodek Pomocy Społecznej</a:t>
          </a:r>
          <a:br>
            <a:rPr lang="pl-PL" sz="1600" b="1" kern="1200" dirty="0">
              <a:latin typeface="Montserrat" panose="00000500000000000000" pitchFamily="2" charset="-18"/>
            </a:rPr>
          </a:br>
          <a:r>
            <a:rPr lang="pl-PL" sz="1600" b="1" kern="1200" dirty="0">
              <a:latin typeface="Montserrat" panose="00000500000000000000" pitchFamily="2" charset="-18"/>
            </a:rPr>
            <a:t>Gminny Ośrodek Pomocy Społecznej</a:t>
          </a:r>
        </a:p>
      </dsp:txBody>
      <dsp:txXfrm>
        <a:off x="2370856" y="2015228"/>
        <a:ext cx="4390755" cy="1007614"/>
      </dsp:txXfrm>
    </dsp:sp>
    <dsp:sp modelId="{C8D349AE-7ECF-4BDE-AE1E-5F7B87EF8BD4}">
      <dsp:nvSpPr>
        <dsp:cNvPr id="0" name=""/>
        <dsp:cNvSpPr/>
      </dsp:nvSpPr>
      <dsp:spPr>
        <a:xfrm>
          <a:off x="1867049" y="3022842"/>
          <a:ext cx="1007614" cy="100761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3D85C-D34D-4C24-A17F-50C3D43A46C5}">
      <dsp:nvSpPr>
        <dsp:cNvPr id="0" name=""/>
        <dsp:cNvSpPr/>
      </dsp:nvSpPr>
      <dsp:spPr>
        <a:xfrm>
          <a:off x="2370856" y="3022842"/>
          <a:ext cx="8781511" cy="1007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Montserrat" panose="00000500000000000000" pitchFamily="2" charset="-18"/>
            </a:rPr>
            <a:t>WIK, punkt sprzedaży </a:t>
          </a:r>
        </a:p>
      </dsp:txBody>
      <dsp:txXfrm>
        <a:off x="2370856" y="3022842"/>
        <a:ext cx="4390755" cy="1007614"/>
      </dsp:txXfrm>
    </dsp:sp>
    <dsp:sp modelId="{ACD9A51A-DA4C-409F-93ED-9D2C0E340909}">
      <dsp:nvSpPr>
        <dsp:cNvPr id="0" name=""/>
        <dsp:cNvSpPr/>
      </dsp:nvSpPr>
      <dsp:spPr>
        <a:xfrm>
          <a:off x="6761612" y="0"/>
          <a:ext cx="4390755" cy="10076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Koordynacja współpracy z gminą wiejską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Koordynacja zakupów (wartości, limity)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Serwis informacyjny dla mieszkańców i mediów oraz mediów, instytucji, partnerów, akcydensy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Statystyki i raportowanie</a:t>
          </a:r>
        </a:p>
      </dsp:txBody>
      <dsp:txXfrm>
        <a:off x="6761612" y="0"/>
        <a:ext cx="4390755" cy="1007614"/>
      </dsp:txXfrm>
    </dsp:sp>
    <dsp:sp modelId="{A5B62E77-6A36-4C03-99E5-B64CD296DF6F}">
      <dsp:nvSpPr>
        <dsp:cNvPr id="0" name=""/>
        <dsp:cNvSpPr/>
      </dsp:nvSpPr>
      <dsp:spPr>
        <a:xfrm>
          <a:off x="6761612" y="1007614"/>
          <a:ext cx="4390755" cy="10076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>
              <a:latin typeface="Montserrat" panose="00000500000000000000" pitchFamily="2" charset="-18"/>
            </a:rPr>
            <a:t>Realizacja planu zakupów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>
              <a:latin typeface="Montserrat" panose="00000500000000000000" pitchFamily="2" charset="-18"/>
            </a:rPr>
            <a:t>Koordynacja komunikacji i informacji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100" b="1" kern="1200" dirty="0">
            <a:latin typeface="Montserrat" panose="00000500000000000000" pitchFamily="2" charset="-18"/>
          </a:endParaRPr>
        </a:p>
      </dsp:txBody>
      <dsp:txXfrm>
        <a:off x="6761612" y="1007614"/>
        <a:ext cx="4390755" cy="1007614"/>
      </dsp:txXfrm>
    </dsp:sp>
    <dsp:sp modelId="{4E82EF8E-D13B-41C3-BB35-7564ADBCFA4E}">
      <dsp:nvSpPr>
        <dsp:cNvPr id="0" name=""/>
        <dsp:cNvSpPr/>
      </dsp:nvSpPr>
      <dsp:spPr>
        <a:xfrm>
          <a:off x="6761612" y="2015228"/>
          <a:ext cx="4390755" cy="10076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Przyjmowanie i weryfikacja wniosków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Wydawanie zaświadczeń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Statystyki i raportowanie</a:t>
          </a:r>
        </a:p>
      </dsp:txBody>
      <dsp:txXfrm>
        <a:off x="6761612" y="2015228"/>
        <a:ext cx="4390755" cy="1007614"/>
      </dsp:txXfrm>
    </dsp:sp>
    <dsp:sp modelId="{93DA2704-F4F7-4666-A106-020E6028ADDB}">
      <dsp:nvSpPr>
        <dsp:cNvPr id="0" name=""/>
        <dsp:cNvSpPr/>
      </dsp:nvSpPr>
      <dsp:spPr>
        <a:xfrm>
          <a:off x="6761612" y="3022842"/>
          <a:ext cx="4390755" cy="10076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Realizacja zakupów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Składowanie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Weryfikacja zaświadczeń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Sprzedaż i transport węgla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Montserrat" panose="00000500000000000000" pitchFamily="2" charset="-18"/>
            </a:rPr>
            <a:t>Statystyki i raportowanie</a:t>
          </a:r>
        </a:p>
      </dsp:txBody>
      <dsp:txXfrm>
        <a:off x="6761612" y="3022842"/>
        <a:ext cx="4390755" cy="1007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F47DD-E59C-4C5A-BDED-8CEA9CF7559A}">
      <dsp:nvSpPr>
        <dsp:cNvPr id="0" name=""/>
        <dsp:cNvSpPr/>
      </dsp:nvSpPr>
      <dsp:spPr>
        <a:xfrm>
          <a:off x="3053816" y="566491"/>
          <a:ext cx="438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" kern="1200">
            <a:latin typeface="Montserrat" panose="00000500000000000000" pitchFamily="2" charset="-18"/>
          </a:endParaRPr>
        </a:p>
      </dsp:txBody>
      <dsp:txXfrm>
        <a:off x="3261149" y="609868"/>
        <a:ext cx="23435" cy="4687"/>
      </dsp:txXfrm>
    </dsp:sp>
    <dsp:sp modelId="{ECADBE59-B6B2-453E-BAB7-44156C3C3DE1}">
      <dsp:nvSpPr>
        <dsp:cNvPr id="0" name=""/>
        <dsp:cNvSpPr/>
      </dsp:nvSpPr>
      <dsp:spPr>
        <a:xfrm>
          <a:off x="1017784" y="861"/>
          <a:ext cx="2037832" cy="12226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Zgłoszenie lub ujawnienie rozbieżności</a:t>
          </a:r>
        </a:p>
      </dsp:txBody>
      <dsp:txXfrm>
        <a:off x="1017784" y="861"/>
        <a:ext cx="2037832" cy="1222699"/>
      </dsp:txXfrm>
    </dsp:sp>
    <dsp:sp modelId="{4CCE369D-4D7B-4F66-A73F-A0C5D9CA25B9}">
      <dsp:nvSpPr>
        <dsp:cNvPr id="0" name=""/>
        <dsp:cNvSpPr/>
      </dsp:nvSpPr>
      <dsp:spPr>
        <a:xfrm>
          <a:off x="5560350" y="566491"/>
          <a:ext cx="438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01" y="45720"/>
              </a:lnTo>
            </a:path>
          </a:pathLst>
        </a:cu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" kern="1200">
            <a:latin typeface="Montserrat" panose="00000500000000000000" pitchFamily="2" charset="-18"/>
          </a:endParaRPr>
        </a:p>
      </dsp:txBody>
      <dsp:txXfrm>
        <a:off x="5767683" y="609868"/>
        <a:ext cx="23435" cy="4687"/>
      </dsp:txXfrm>
    </dsp:sp>
    <dsp:sp modelId="{567F525A-46DF-4A29-8AA8-F3B159039FFE}">
      <dsp:nvSpPr>
        <dsp:cNvPr id="0" name=""/>
        <dsp:cNvSpPr/>
      </dsp:nvSpPr>
      <dsp:spPr>
        <a:xfrm>
          <a:off x="3524317" y="861"/>
          <a:ext cx="2037832" cy="1222699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Weryfikacja zgłoszenia 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(wizja lokalna)</a:t>
          </a:r>
        </a:p>
      </dsp:txBody>
      <dsp:txXfrm>
        <a:off x="3524317" y="861"/>
        <a:ext cx="2037832" cy="1222699"/>
      </dsp:txXfrm>
    </dsp:sp>
    <dsp:sp modelId="{27D91718-EBC6-446A-905A-E56AA93664E3}">
      <dsp:nvSpPr>
        <dsp:cNvPr id="0" name=""/>
        <dsp:cNvSpPr/>
      </dsp:nvSpPr>
      <dsp:spPr>
        <a:xfrm>
          <a:off x="8066884" y="566491"/>
          <a:ext cx="438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01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" kern="1200">
            <a:latin typeface="Montserrat" panose="00000500000000000000" pitchFamily="2" charset="-18"/>
          </a:endParaRPr>
        </a:p>
      </dsp:txBody>
      <dsp:txXfrm>
        <a:off x="8274217" y="609868"/>
        <a:ext cx="23435" cy="4687"/>
      </dsp:txXfrm>
    </dsp:sp>
    <dsp:sp modelId="{C40F2E5C-4E84-4B74-B39E-8DF78C57B203}">
      <dsp:nvSpPr>
        <dsp:cNvPr id="0" name=""/>
        <dsp:cNvSpPr/>
      </dsp:nvSpPr>
      <dsp:spPr>
        <a:xfrm>
          <a:off x="6030851" y="861"/>
          <a:ext cx="2037832" cy="1222699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Sporządzenie dokumentacji 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z wizji lokalnej</a:t>
          </a:r>
        </a:p>
      </dsp:txBody>
      <dsp:txXfrm>
        <a:off x="6030851" y="861"/>
        <a:ext cx="2037832" cy="1222699"/>
      </dsp:txXfrm>
    </dsp:sp>
    <dsp:sp modelId="{5146BE03-3231-43D2-9439-407C60F7ED15}">
      <dsp:nvSpPr>
        <dsp:cNvPr id="0" name=""/>
        <dsp:cNvSpPr/>
      </dsp:nvSpPr>
      <dsp:spPr>
        <a:xfrm>
          <a:off x="2036700" y="1221761"/>
          <a:ext cx="7519601" cy="438101"/>
        </a:xfrm>
        <a:custGeom>
          <a:avLst/>
          <a:gdLst/>
          <a:ahLst/>
          <a:cxnLst/>
          <a:rect l="0" t="0" r="0" b="0"/>
          <a:pathLst>
            <a:path>
              <a:moveTo>
                <a:pt x="7519601" y="0"/>
              </a:moveTo>
              <a:lnTo>
                <a:pt x="7519601" y="236150"/>
              </a:lnTo>
              <a:lnTo>
                <a:pt x="0" y="236150"/>
              </a:lnTo>
              <a:lnTo>
                <a:pt x="0" y="438101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" kern="1200">
            <a:latin typeface="Montserrat" panose="00000500000000000000" pitchFamily="2" charset="-18"/>
          </a:endParaRPr>
        </a:p>
      </dsp:txBody>
      <dsp:txXfrm>
        <a:off x="5608146" y="1438468"/>
        <a:ext cx="376709" cy="4687"/>
      </dsp:txXfrm>
    </dsp:sp>
    <dsp:sp modelId="{0FA35720-6FC2-451B-A92D-EDEA28AFD699}">
      <dsp:nvSpPr>
        <dsp:cNvPr id="0" name=""/>
        <dsp:cNvSpPr/>
      </dsp:nvSpPr>
      <dsp:spPr>
        <a:xfrm>
          <a:off x="8537385" y="861"/>
          <a:ext cx="2037832" cy="1222699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Wezwanie 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do usunięcia rozbieżności</a:t>
          </a:r>
        </a:p>
      </dsp:txBody>
      <dsp:txXfrm>
        <a:off x="8537385" y="861"/>
        <a:ext cx="2037832" cy="1222699"/>
      </dsp:txXfrm>
    </dsp:sp>
    <dsp:sp modelId="{79F121AA-B498-45F1-8D9A-3F3D9E672BE5}">
      <dsp:nvSpPr>
        <dsp:cNvPr id="0" name=""/>
        <dsp:cNvSpPr/>
      </dsp:nvSpPr>
      <dsp:spPr>
        <a:xfrm>
          <a:off x="3053816" y="2257892"/>
          <a:ext cx="438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01" y="4572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" kern="1200">
            <a:latin typeface="Montserrat" panose="00000500000000000000" pitchFamily="2" charset="-18"/>
          </a:endParaRPr>
        </a:p>
      </dsp:txBody>
      <dsp:txXfrm>
        <a:off x="3261149" y="2301268"/>
        <a:ext cx="23435" cy="4687"/>
      </dsp:txXfrm>
    </dsp:sp>
    <dsp:sp modelId="{565155EC-DF22-4591-AF49-C8810A0B3F6F}">
      <dsp:nvSpPr>
        <dsp:cNvPr id="0" name=""/>
        <dsp:cNvSpPr/>
      </dsp:nvSpPr>
      <dsp:spPr>
        <a:xfrm>
          <a:off x="1017784" y="1692262"/>
          <a:ext cx="2037832" cy="1222699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Kontrola wykonania wezwania 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(wizja lokalna)</a:t>
          </a:r>
        </a:p>
      </dsp:txBody>
      <dsp:txXfrm>
        <a:off x="1017784" y="1692262"/>
        <a:ext cx="2037832" cy="1222699"/>
      </dsp:txXfrm>
    </dsp:sp>
    <dsp:sp modelId="{39B83FAB-466F-481A-8747-9FD652E4993A}">
      <dsp:nvSpPr>
        <dsp:cNvPr id="0" name=""/>
        <dsp:cNvSpPr/>
      </dsp:nvSpPr>
      <dsp:spPr>
        <a:xfrm>
          <a:off x="5560350" y="2257892"/>
          <a:ext cx="438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01" y="45720"/>
              </a:lnTo>
            </a:path>
          </a:pathLst>
        </a:cu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" kern="1200">
            <a:latin typeface="Montserrat" panose="00000500000000000000" pitchFamily="2" charset="-18"/>
          </a:endParaRPr>
        </a:p>
      </dsp:txBody>
      <dsp:txXfrm>
        <a:off x="5767683" y="2301268"/>
        <a:ext cx="23435" cy="4687"/>
      </dsp:txXfrm>
    </dsp:sp>
    <dsp:sp modelId="{4E70609F-135D-415A-ABBA-9EA5F708C780}">
      <dsp:nvSpPr>
        <dsp:cNvPr id="0" name=""/>
        <dsp:cNvSpPr/>
      </dsp:nvSpPr>
      <dsp:spPr>
        <a:xfrm>
          <a:off x="3524317" y="1692262"/>
          <a:ext cx="2037832" cy="1222699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Sporządzenie dokumentacji 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z wizji lokalnej</a:t>
          </a:r>
        </a:p>
      </dsp:txBody>
      <dsp:txXfrm>
        <a:off x="3524317" y="1692262"/>
        <a:ext cx="2037832" cy="1222699"/>
      </dsp:txXfrm>
    </dsp:sp>
    <dsp:sp modelId="{E0D9F244-F16A-452B-A2CA-6D3E561EDD87}">
      <dsp:nvSpPr>
        <dsp:cNvPr id="0" name=""/>
        <dsp:cNvSpPr/>
      </dsp:nvSpPr>
      <dsp:spPr>
        <a:xfrm>
          <a:off x="8066884" y="2257892"/>
          <a:ext cx="438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01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00" kern="1200">
            <a:latin typeface="Montserrat" panose="00000500000000000000" pitchFamily="2" charset="-18"/>
          </a:endParaRPr>
        </a:p>
      </dsp:txBody>
      <dsp:txXfrm>
        <a:off x="8274217" y="2301268"/>
        <a:ext cx="23435" cy="4687"/>
      </dsp:txXfrm>
    </dsp:sp>
    <dsp:sp modelId="{8869E7C2-6C8A-4B8D-8606-04BF27BE5335}">
      <dsp:nvSpPr>
        <dsp:cNvPr id="0" name=""/>
        <dsp:cNvSpPr/>
      </dsp:nvSpPr>
      <dsp:spPr>
        <a:xfrm>
          <a:off x="6030851" y="1692262"/>
          <a:ext cx="2037832" cy="1222699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latin typeface="Montserrat" panose="00000500000000000000" pitchFamily="2" charset="-18"/>
            </a:rPr>
            <a:t>Ustalenie wymiaru należności </a:t>
          </a:r>
        </a:p>
      </dsp:txBody>
      <dsp:txXfrm>
        <a:off x="6030851" y="1692262"/>
        <a:ext cx="2037832" cy="1222699"/>
      </dsp:txXfrm>
    </dsp:sp>
    <dsp:sp modelId="{99B92892-FF28-4EB7-AD27-63A77DA8D7B3}">
      <dsp:nvSpPr>
        <dsp:cNvPr id="0" name=""/>
        <dsp:cNvSpPr/>
      </dsp:nvSpPr>
      <dsp:spPr>
        <a:xfrm>
          <a:off x="8537385" y="1692262"/>
          <a:ext cx="2037832" cy="122269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Montserrat" panose="00000500000000000000" pitchFamily="2" charset="-18"/>
            </a:rPr>
            <a:t>Windykacja </a:t>
          </a:r>
          <a:br>
            <a:rPr lang="pl-PL" sz="1400" kern="1200" dirty="0">
              <a:latin typeface="Montserrat" panose="00000500000000000000" pitchFamily="2" charset="-18"/>
            </a:rPr>
          </a:br>
          <a:r>
            <a:rPr lang="pl-PL" sz="1400" kern="1200" dirty="0">
              <a:latin typeface="Montserrat" panose="00000500000000000000" pitchFamily="2" charset="-18"/>
            </a:rPr>
            <a:t>i egzekucja należności pieniężnej</a:t>
          </a:r>
        </a:p>
      </dsp:txBody>
      <dsp:txXfrm>
        <a:off x="8537385" y="1692262"/>
        <a:ext cx="2037832" cy="1222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5313A-3F50-4188-56EE-E89E7D988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ACE575B-576A-F46F-705A-FAAC3CC50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80BA2D-0AE4-8405-FD77-6EA7BECE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E18A19-B3F3-0AD4-A8A3-2F84AD14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D05149-3884-FD29-9FC1-A9555B57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6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8D86CC-8E0F-3C60-1843-266C83F9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3470A1-CECA-F712-2938-DBB546C5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2AD96B-9BD5-B726-B167-472CDF1A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7FD557-D249-941D-62DC-994B1B61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D0F70C-72F1-AE1C-4102-8C67DA7B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27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51810E-0B85-717E-56CF-D1A2AC72F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5A2154-ECDE-C77E-A76D-F7745BB4E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B73944-925D-DE15-25B7-2F4D5855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C24949-EF66-7E1E-8105-6586725F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829C08-0CB2-29EE-6454-521C3ED7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5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F9C42C-0A17-5D32-06D3-0F1F52CD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A5070C-1FB7-6862-B2CC-1A94D7B3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0365C1-D099-DA85-9493-BEED6C68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6AE544-4D34-32BD-A33B-AAF5D855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85D049-E1E8-3B3E-E17D-0B06688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2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2BE4B2-80B5-FA8B-DCEA-7D8F24F8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3EFEF0-B784-D13A-D3F1-796497DC9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1060AD-D66B-87C3-57AA-B5F9815C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FEC3AE-C8DD-D4FE-B2C4-80115DD0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0F7DE9-C4C9-58FB-310C-C00DEB72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12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D4F6C2-9152-D97B-270F-345AA62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77417D-3649-958A-1380-EE209AA24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0D4AD2-ADD7-D797-0F2B-7C7A2A8EE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3DD6D0-3E3F-EFBF-3DEA-BFB50F9C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B641BC-8849-7EAA-5F97-72FFADF6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FCE740-3410-1D34-E3A0-A9CDCF45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77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4E9EB-D080-C596-8291-EB16531C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C568C6-6CC5-CE43-141D-1FFFBC59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9A5A17-6841-765D-CDBE-8303F9AF6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46971E4-00B5-C6D7-D33E-B27B75C05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1D1BDC0-0073-1DCD-265F-612CE5C16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2F434F7-E855-E055-DA47-07CCD2BC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DCE148-B354-881A-4A08-7BE9E92A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C3C491-267B-30C1-E95F-AE744AA6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10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1EDF82-E3E2-2325-091B-83D22CF6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FC8D09-2C0D-BDB9-7533-830B013A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01741A9-4D8B-E3C6-1B43-DC4E5267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3843A7-9C51-5359-627B-8E0CA315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3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D8B23BB-DBCC-5491-DC42-FA5E2C54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B1347B-2F85-95E4-D557-DE09CCF3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8574FE-5525-B6EC-99C5-FA9187EC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96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05A2D-D804-72DD-D1F5-2FB2E65A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34DB7-7666-7F44-B374-E9085943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3C5925-858A-0E5C-97B8-37A1A477F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52AA8D-1634-DA88-AE67-8B9A22BE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A5157D-B8CD-97A6-D6F8-DFDF0E58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2A34D7-227C-8900-4D96-BB502B92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7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4AFC2-3B86-E04B-54AB-F1A0A459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E0EED5-5AA8-B03E-A8BE-AAF05B83F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CF8FBB-E5E2-F5BE-A250-527FF36FB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944FC7-18AB-D8BD-A41E-CF5B82A9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BE2FE1-9BBE-D800-66D8-FD89D281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F1EC83-F92D-FC65-00CC-B2E21737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71D660A-013F-F882-C669-2FFFCF9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B311D0-B65A-1421-78AD-F9D51097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043F77-F5D2-EB5C-1318-F1009DB6F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A097-FD03-4756-B001-CB61B2802A8A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123E3C-1BF1-AF22-7637-427159F6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F95F1E-3B1A-4528-AB75-C5D4327D7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11D9-CA9D-406D-BC90-48380E2ACF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20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27249-9286-0CDE-52D4-45BD5CAE1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413" y="4570553"/>
            <a:ext cx="9144000" cy="99160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</a:rPr>
              <a:t>System wymiany informacji</a:t>
            </a:r>
            <a:endParaRPr lang="pl-PL" sz="16600" dirty="0">
              <a:solidFill>
                <a:schemeClr val="tx2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5BC93A-0B19-BE22-B0DD-5F83DD7FB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413" y="5625645"/>
            <a:ext cx="9144000" cy="671788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E20000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</a:rPr>
              <a:t>proste rozwiązania trudnych spraw</a:t>
            </a:r>
            <a:endParaRPr lang="pl-PL" sz="3200" dirty="0">
              <a:solidFill>
                <a:srgbClr val="E20000"/>
              </a:solidFill>
              <a:latin typeface="Montserrat" panose="00000500000000000000" pitchFamily="2" charset="-18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CB00C852-6F98-A928-8093-B448E2BB8B27}"/>
              </a:ext>
            </a:extLst>
          </p:cNvPr>
          <p:cNvGrpSpPr>
            <a:grpSpLocks noChangeAspect="1"/>
          </p:cNvGrpSpPr>
          <p:nvPr/>
        </p:nvGrpSpPr>
        <p:grpSpPr>
          <a:xfrm>
            <a:off x="1800429" y="-582674"/>
            <a:ext cx="7538720" cy="4974323"/>
            <a:chOff x="2367280" y="200139"/>
            <a:chExt cx="8503920" cy="4138181"/>
          </a:xfrm>
          <a:blipFill dpi="0" rotWithShape="0">
            <a:blip r:embed="rId2"/>
            <a:srcRect/>
            <a:stretch>
              <a:fillRect/>
            </a:stretch>
          </a:blipFill>
        </p:grpSpPr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F866B1F5-7FC2-2699-AECC-E294FD9A0E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67280" y="200139"/>
              <a:ext cx="6959600" cy="4138181"/>
              <a:chOff x="728907" y="-573781"/>
              <a:chExt cx="9289514" cy="4783997"/>
            </a:xfrm>
            <a:grpFill/>
          </p:grpSpPr>
          <p:sp>
            <p:nvSpPr>
              <p:cNvPr id="4" name="Równoległobok 3">
                <a:extLst>
                  <a:ext uri="{FF2B5EF4-FFF2-40B4-BE49-F238E27FC236}">
                    <a16:creationId xmlns:a16="http://schemas.microsoft.com/office/drawing/2014/main" id="{7BD121DE-C182-D6C1-3C06-19A438F2A46B}"/>
                  </a:ext>
                </a:extLst>
              </p:cNvPr>
              <p:cNvSpPr/>
              <p:nvPr/>
            </p:nvSpPr>
            <p:spPr>
              <a:xfrm>
                <a:off x="728907" y="-59635"/>
                <a:ext cx="2623933" cy="42698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Równoległobok 4">
                <a:extLst>
                  <a:ext uri="{FF2B5EF4-FFF2-40B4-BE49-F238E27FC236}">
                    <a16:creationId xmlns:a16="http://schemas.microsoft.com/office/drawing/2014/main" id="{2DBA4C72-9965-9D80-A84D-61B2E329B2CB}"/>
                  </a:ext>
                </a:extLst>
              </p:cNvPr>
              <p:cNvSpPr/>
              <p:nvPr/>
            </p:nvSpPr>
            <p:spPr>
              <a:xfrm>
                <a:off x="3019127" y="-573781"/>
                <a:ext cx="2623930" cy="42698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6" name="Równoległobok 5">
                <a:extLst>
                  <a:ext uri="{FF2B5EF4-FFF2-40B4-BE49-F238E27FC236}">
                    <a16:creationId xmlns:a16="http://schemas.microsoft.com/office/drawing/2014/main" id="{DFFB4414-5E0B-FC29-4B22-B44A526EA059}"/>
                  </a:ext>
                </a:extLst>
              </p:cNvPr>
              <p:cNvSpPr/>
              <p:nvPr/>
            </p:nvSpPr>
            <p:spPr>
              <a:xfrm>
                <a:off x="5161189" y="-59635"/>
                <a:ext cx="2623932" cy="42698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Równoległobok 6">
                <a:extLst>
                  <a:ext uri="{FF2B5EF4-FFF2-40B4-BE49-F238E27FC236}">
                    <a16:creationId xmlns:a16="http://schemas.microsoft.com/office/drawing/2014/main" id="{3F88FE46-48DC-17D7-3B46-248CF26CFB0A}"/>
                  </a:ext>
                </a:extLst>
              </p:cNvPr>
              <p:cNvSpPr/>
              <p:nvPr/>
            </p:nvSpPr>
            <p:spPr>
              <a:xfrm>
                <a:off x="7394492" y="-573781"/>
                <a:ext cx="2623929" cy="42698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sp>
          <p:nvSpPr>
            <p:cNvPr id="11" name="Równoległobok 10">
              <a:extLst>
                <a:ext uri="{FF2B5EF4-FFF2-40B4-BE49-F238E27FC236}">
                  <a16:creationId xmlns:a16="http://schemas.microsoft.com/office/drawing/2014/main" id="{F38A67E4-8965-E2F2-6BDF-97136209F291}"/>
                </a:ext>
              </a:extLst>
            </p:cNvPr>
            <p:cNvSpPr/>
            <p:nvPr/>
          </p:nvSpPr>
          <p:spPr>
            <a:xfrm>
              <a:off x="8905382" y="644878"/>
              <a:ext cx="1965818" cy="369344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id="{2B5DC15B-684C-501A-D2A2-90D8E2A69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49" y="3594068"/>
            <a:ext cx="638005" cy="7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Program sprzedaży węgla</a:t>
            </a:r>
            <a:endParaRPr lang="pl-PL" sz="18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A82027A-B19A-CE7E-2791-76BAF6AB22B1}"/>
              </a:ext>
            </a:extLst>
          </p:cNvPr>
          <p:cNvSpPr/>
          <p:nvPr/>
        </p:nvSpPr>
        <p:spPr>
          <a:xfrm>
            <a:off x="974035" y="1873568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główny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255B251-3B90-1B95-799E-A3863F992D37}"/>
              </a:ext>
            </a:extLst>
          </p:cNvPr>
          <p:cNvSpPr/>
          <p:nvPr/>
        </p:nvSpPr>
        <p:spPr>
          <a:xfrm>
            <a:off x="974034" y="2797245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Zakupy, przyjęcia i koszty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9C9E769-927A-D557-4CCD-EBEAA049E63C}"/>
              </a:ext>
            </a:extLst>
          </p:cNvPr>
          <p:cNvSpPr/>
          <p:nvPr/>
        </p:nvSpPr>
        <p:spPr>
          <a:xfrm>
            <a:off x="974034" y="3678804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wniosków i zaświadczeń MOPS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F2656D2-84C0-00DB-620F-58438022DE15}"/>
              </a:ext>
            </a:extLst>
          </p:cNvPr>
          <p:cNvSpPr/>
          <p:nvPr/>
        </p:nvSpPr>
        <p:spPr>
          <a:xfrm>
            <a:off x="974034" y="4602481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wniosków i zaświadczeń GOPS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A8C2730-BB24-885F-A076-BD3AC4B107E7}"/>
              </a:ext>
            </a:extLst>
          </p:cNvPr>
          <p:cNvGrpSpPr/>
          <p:nvPr/>
        </p:nvGrpSpPr>
        <p:grpSpPr>
          <a:xfrm>
            <a:off x="8983412" y="5499343"/>
            <a:ext cx="2843505" cy="935145"/>
            <a:chOff x="8983412" y="5499343"/>
            <a:chExt cx="2843505" cy="935145"/>
          </a:xfrm>
        </p:grpSpPr>
        <p:pic>
          <p:nvPicPr>
            <p:cNvPr id="9" name="Picture 6" descr="Dysk Google – dlaczego warto korzystać?">
              <a:extLst>
                <a:ext uri="{FF2B5EF4-FFF2-40B4-BE49-F238E27FC236}">
                  <a16:creationId xmlns:a16="http://schemas.microsoft.com/office/drawing/2014/main" id="{33007B93-29BD-D2A9-E995-5099CFDAB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5" t="8375" r="18481" b="10884"/>
            <a:stretch/>
          </p:blipFill>
          <p:spPr bwMode="auto">
            <a:xfrm>
              <a:off x="8983412" y="5548348"/>
              <a:ext cx="991275" cy="886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porta temas personalizados en la nueva versión de Google Sites |...">
              <a:extLst>
                <a:ext uri="{FF2B5EF4-FFF2-40B4-BE49-F238E27FC236}">
                  <a16:creationId xmlns:a16="http://schemas.microsoft.com/office/drawing/2014/main" id="{0CD61C1F-C05C-3ADF-5EFB-D4CC4D029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2" r="25081"/>
            <a:stretch/>
          </p:blipFill>
          <p:spPr bwMode="auto">
            <a:xfrm>
              <a:off x="9985295" y="5567610"/>
              <a:ext cx="895388" cy="84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Google Sheets: Best practices to prepare your data for publishing in your  dashboard | Klipfolio">
              <a:extLst>
                <a:ext uri="{FF2B5EF4-FFF2-40B4-BE49-F238E27FC236}">
                  <a16:creationId xmlns:a16="http://schemas.microsoft.com/office/drawing/2014/main" id="{1BC30726-81C1-9F72-0E66-21C8CBAD5B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4" r="23497"/>
            <a:stretch/>
          </p:blipFill>
          <p:spPr bwMode="auto">
            <a:xfrm>
              <a:off x="10880683" y="5499343"/>
              <a:ext cx="946234" cy="9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3A841FB5-86DB-68B0-A3A7-BCEA61ED4E0E}"/>
              </a:ext>
            </a:extLst>
          </p:cNvPr>
          <p:cNvSpPr/>
          <p:nvPr/>
        </p:nvSpPr>
        <p:spPr>
          <a:xfrm>
            <a:off x="6585336" y="1844932"/>
            <a:ext cx="4472609" cy="69867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Statystyki i generowanie raportów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2226A96-78F8-72CD-8483-B0FFC3924FC6}"/>
              </a:ext>
            </a:extLst>
          </p:cNvPr>
          <p:cNvSpPr txBox="1"/>
          <p:nvPr/>
        </p:nvSpPr>
        <p:spPr>
          <a:xfrm>
            <a:off x="6745359" y="2843747"/>
            <a:ext cx="46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1301</a:t>
            </a:r>
            <a:r>
              <a:rPr lang="pl-PL" sz="1400" dirty="0">
                <a:latin typeface="Montserrat" panose="00000500000000000000" pitchFamily="2" charset="-18"/>
              </a:rPr>
              <a:t> wydanych zaświadczeń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46333EB-F9AD-8D72-A5D6-E1280A70265D}"/>
              </a:ext>
            </a:extLst>
          </p:cNvPr>
          <p:cNvSpPr txBox="1"/>
          <p:nvPr/>
        </p:nvSpPr>
        <p:spPr>
          <a:xfrm>
            <a:off x="6745359" y="3305509"/>
            <a:ext cx="46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761 </a:t>
            </a:r>
            <a:r>
              <a:rPr lang="pl-PL" sz="1400" dirty="0">
                <a:latin typeface="Montserrat" panose="00000500000000000000" pitchFamily="2" charset="-18"/>
              </a:rPr>
              <a:t>transakcji sprzedaży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7BA9E57-506F-9459-E9F4-28283A975D4D}"/>
              </a:ext>
            </a:extLst>
          </p:cNvPr>
          <p:cNvSpPr txBox="1"/>
          <p:nvPr/>
        </p:nvSpPr>
        <p:spPr>
          <a:xfrm>
            <a:off x="6745359" y="3746119"/>
            <a:ext cx="46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1050</a:t>
            </a:r>
            <a:r>
              <a:rPr lang="pl-PL" sz="1400" dirty="0">
                <a:latin typeface="Montserrat" panose="00000500000000000000" pitchFamily="2" charset="-18"/>
              </a:rPr>
              <a:t> ton sprzedanego węgla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6935970-1D36-AA80-CDAD-563148C565B8}"/>
              </a:ext>
            </a:extLst>
          </p:cNvPr>
          <p:cNvSpPr txBox="1"/>
          <p:nvPr/>
        </p:nvSpPr>
        <p:spPr>
          <a:xfrm>
            <a:off x="6745359" y="4202371"/>
            <a:ext cx="46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2</a:t>
            </a:r>
            <a:r>
              <a:rPr lang="pl-PL" sz="1400" dirty="0">
                <a:latin typeface="Montserrat" panose="00000500000000000000" pitchFamily="2" charset="-18"/>
              </a:rPr>
              <a:t> gminy, </a:t>
            </a:r>
            <a:r>
              <a:rPr lang="pl-PL" sz="2000" b="1" dirty="0">
                <a:latin typeface="Montserrat" panose="00000500000000000000" pitchFamily="2" charset="-18"/>
              </a:rPr>
              <a:t>5</a:t>
            </a:r>
            <a:r>
              <a:rPr lang="pl-PL" sz="1400" dirty="0">
                <a:latin typeface="Montserrat" panose="00000500000000000000" pitchFamily="2" charset="-18"/>
              </a:rPr>
              <a:t> różnych instytucji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D577BB32-0D84-7D45-47AA-6A2C980238AB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18" name="Tytuł 1">
              <a:extLst>
                <a:ext uri="{FF2B5EF4-FFF2-40B4-BE49-F238E27FC236}">
                  <a16:creationId xmlns:a16="http://schemas.microsoft.com/office/drawing/2014/main" id="{9FFEE567-802F-F087-6FBD-CE402C637849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6FA2464-495F-5284-6638-9E773ADED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Model procesu usuwania rozbieżności</a:t>
            </a:r>
            <a:endParaRPr lang="pl-PL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BDEF01-115B-5B3F-6EE3-081959872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918012"/>
              </p:ext>
            </p:extLst>
          </p:nvPr>
        </p:nvGraphicFramePr>
        <p:xfrm>
          <a:off x="202385" y="3270291"/>
          <a:ext cx="11593002" cy="291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7EB2A0E-B993-5E4B-89E5-0E3B7A63E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00554"/>
              </p:ext>
            </p:extLst>
          </p:nvPr>
        </p:nvGraphicFramePr>
        <p:xfrm>
          <a:off x="957386" y="1773878"/>
          <a:ext cx="10083000" cy="10477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06205">
                  <a:extLst>
                    <a:ext uri="{9D8B030D-6E8A-4147-A177-3AD203B41FA5}">
                      <a16:colId xmlns:a16="http://schemas.microsoft.com/office/drawing/2014/main" val="2050952776"/>
                    </a:ext>
                  </a:extLst>
                </a:gridCol>
                <a:gridCol w="2560055">
                  <a:extLst>
                    <a:ext uri="{9D8B030D-6E8A-4147-A177-3AD203B41FA5}">
                      <a16:colId xmlns:a16="http://schemas.microsoft.com/office/drawing/2014/main" val="699607368"/>
                    </a:ext>
                  </a:extLst>
                </a:gridCol>
                <a:gridCol w="2168077">
                  <a:extLst>
                    <a:ext uri="{9D8B030D-6E8A-4147-A177-3AD203B41FA5}">
                      <a16:colId xmlns:a16="http://schemas.microsoft.com/office/drawing/2014/main" val="2953889986"/>
                    </a:ext>
                  </a:extLst>
                </a:gridCol>
                <a:gridCol w="2348663">
                  <a:extLst>
                    <a:ext uri="{9D8B030D-6E8A-4147-A177-3AD203B41FA5}">
                      <a16:colId xmlns:a16="http://schemas.microsoft.com/office/drawing/2014/main" val="62653863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Pas drogowy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Dzierżawa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Inne czynności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0104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Ustalenie należności oraz  czynności administracyjnie 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GK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GT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SM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75408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Windykacja i egzekucja należności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KB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RPO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SM / RP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77124"/>
                  </a:ext>
                </a:extLst>
              </a:tr>
            </a:tbl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46861AE2-D0CD-B051-90F9-C8C406D5FF9B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5" name="Tytuł 1">
              <a:extLst>
                <a:ext uri="{FF2B5EF4-FFF2-40B4-BE49-F238E27FC236}">
                  <a16:creationId xmlns:a16="http://schemas.microsoft.com/office/drawing/2014/main" id="{DA448159-A34D-C5B5-0084-2906CE3CF4B9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2398ADED-4542-E9F2-71B3-B69A704F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Model procesu usuwania rozbieżności</a:t>
            </a:r>
            <a:endParaRPr lang="pl-PL" sz="18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A82027A-B19A-CE7E-2791-76BAF6AB22B1}"/>
              </a:ext>
            </a:extLst>
          </p:cNvPr>
          <p:cNvSpPr/>
          <p:nvPr/>
        </p:nvSpPr>
        <p:spPr>
          <a:xfrm>
            <a:off x="974035" y="1873568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główny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255B251-3B90-1B95-799E-A3863F992D37}"/>
              </a:ext>
            </a:extLst>
          </p:cNvPr>
          <p:cNvSpPr/>
          <p:nvPr/>
        </p:nvSpPr>
        <p:spPr>
          <a:xfrm>
            <a:off x="974034" y="2797245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Dynamiczne warstwy </a:t>
            </a:r>
            <a:r>
              <a:rPr lang="pl-PL" dirty="0" err="1">
                <a:latin typeface="Montserrat" panose="00000500000000000000" pitchFamily="2" charset="-18"/>
              </a:rPr>
              <a:t>wms</a:t>
            </a:r>
            <a:r>
              <a:rPr lang="pl-PL" dirty="0">
                <a:latin typeface="Montserrat" panose="00000500000000000000" pitchFamily="2" charset="-18"/>
              </a:rPr>
              <a:t> i shp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F2656D2-84C0-00DB-620F-58438022DE15}"/>
              </a:ext>
            </a:extLst>
          </p:cNvPr>
          <p:cNvSpPr/>
          <p:nvPr/>
        </p:nvSpPr>
        <p:spPr>
          <a:xfrm>
            <a:off x="974033" y="3678804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Baza dokumentacji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3A841FB5-86DB-68B0-A3A7-BCEA61ED4E0E}"/>
              </a:ext>
            </a:extLst>
          </p:cNvPr>
          <p:cNvSpPr/>
          <p:nvPr/>
        </p:nvSpPr>
        <p:spPr>
          <a:xfrm>
            <a:off x="6585336" y="1844932"/>
            <a:ext cx="4472609" cy="69867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Statystyki i generowanie raportów</a:t>
            </a:r>
          </a:p>
        </p:txBody>
      </p:sp>
      <p:pic>
        <p:nvPicPr>
          <p:cNvPr id="4098" name="Picture 2" descr="SMART GEM – Aplikacje w Google Play">
            <a:extLst>
              <a:ext uri="{FF2B5EF4-FFF2-40B4-BE49-F238E27FC236}">
                <a16:creationId xmlns:a16="http://schemas.microsoft.com/office/drawing/2014/main" id="{788D52AB-55EF-96E5-0C0B-75EA5F45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98" y="5606736"/>
            <a:ext cx="991274" cy="9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A9349C5B-DD60-66CA-207B-ED5D1CB99DA8}"/>
              </a:ext>
            </a:extLst>
          </p:cNvPr>
          <p:cNvGrpSpPr/>
          <p:nvPr/>
        </p:nvGrpSpPr>
        <p:grpSpPr>
          <a:xfrm>
            <a:off x="9023168" y="5619556"/>
            <a:ext cx="2843505" cy="935145"/>
            <a:chOff x="8983412" y="5499343"/>
            <a:chExt cx="2843505" cy="935145"/>
          </a:xfrm>
        </p:grpSpPr>
        <p:pic>
          <p:nvPicPr>
            <p:cNvPr id="14" name="Picture 6" descr="Dysk Google – dlaczego warto korzystać?">
              <a:extLst>
                <a:ext uri="{FF2B5EF4-FFF2-40B4-BE49-F238E27FC236}">
                  <a16:creationId xmlns:a16="http://schemas.microsoft.com/office/drawing/2014/main" id="{C14BF7EB-EA07-E9BA-07EB-63A09D82A1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5" t="8375" r="18481" b="10884"/>
            <a:stretch/>
          </p:blipFill>
          <p:spPr bwMode="auto">
            <a:xfrm>
              <a:off x="8983412" y="5548348"/>
              <a:ext cx="991275" cy="886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Importa temas personalizados en la nueva versión de Google Sites |...">
              <a:extLst>
                <a:ext uri="{FF2B5EF4-FFF2-40B4-BE49-F238E27FC236}">
                  <a16:creationId xmlns:a16="http://schemas.microsoft.com/office/drawing/2014/main" id="{8DDC7DB6-EB93-F20A-30FC-79FDBA395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2" r="25081"/>
            <a:stretch/>
          </p:blipFill>
          <p:spPr bwMode="auto">
            <a:xfrm>
              <a:off x="9985295" y="5567610"/>
              <a:ext cx="895388" cy="84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Google Sheets: Best practices to prepare your data for publishing in your  dashboard | Klipfolio">
              <a:extLst>
                <a:ext uri="{FF2B5EF4-FFF2-40B4-BE49-F238E27FC236}">
                  <a16:creationId xmlns:a16="http://schemas.microsoft.com/office/drawing/2014/main" id="{272482DA-216F-C730-4E13-F9E94FD43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4" r="23497"/>
            <a:stretch/>
          </p:blipFill>
          <p:spPr bwMode="auto">
            <a:xfrm>
              <a:off x="10880683" y="5499343"/>
              <a:ext cx="946234" cy="9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28A14B34-2521-DE89-8025-E5C553CFC30F}"/>
              </a:ext>
            </a:extLst>
          </p:cNvPr>
          <p:cNvSpPr/>
          <p:nvPr/>
        </p:nvSpPr>
        <p:spPr>
          <a:xfrm>
            <a:off x="974033" y="4560363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spraw i podjętych czynności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0E85FA5-2784-4241-49CC-B59F30E6C2B8}"/>
              </a:ext>
            </a:extLst>
          </p:cNvPr>
          <p:cNvSpPr txBox="1"/>
          <p:nvPr/>
        </p:nvSpPr>
        <p:spPr>
          <a:xfrm>
            <a:off x="6745359" y="2925470"/>
            <a:ext cx="46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Proces trwa …</a:t>
            </a:r>
            <a:endParaRPr lang="pl-PL" sz="1400" dirty="0">
              <a:latin typeface="Montserrat" panose="00000500000000000000" pitchFamily="2" charset="-18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F3E6D53-B82A-1050-189B-98C94A46BF21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8" name="Tytuł 1">
              <a:extLst>
                <a:ext uri="{FF2B5EF4-FFF2-40B4-BE49-F238E27FC236}">
                  <a16:creationId xmlns:a16="http://schemas.microsoft.com/office/drawing/2014/main" id="{E22741A0-4405-AD79-DC2F-CF20374DD61F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554837B3-84FF-FAF2-9729-FF9C657AA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6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303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tx2"/>
                </a:solidFill>
                <a:latin typeface="Montserrat" panose="00000500000000000000" pitchFamily="2" charset="-18"/>
              </a:rPr>
              <a:t>Dziękuję za uwagę</a:t>
            </a:r>
            <a:endParaRPr lang="pl-PL" sz="36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0E85FA5-2784-4241-49CC-B59F30E6C2B8}"/>
              </a:ext>
            </a:extLst>
          </p:cNvPr>
          <p:cNvSpPr txBox="1"/>
          <p:nvPr/>
        </p:nvSpPr>
        <p:spPr>
          <a:xfrm>
            <a:off x="0" y="275963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kern="0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Janina Wilkos-Gad</a:t>
            </a:r>
            <a:endParaRPr lang="pl-PL" sz="2800" kern="100" dirty="0">
              <a:solidFill>
                <a:schemeClr val="tx2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800" b="1" kern="0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Kierownik Referatu Współpracy i Promocji </a:t>
            </a:r>
            <a:endParaRPr lang="pl-PL" sz="1800" kern="100" dirty="0">
              <a:solidFill>
                <a:schemeClr val="tx2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800" kern="0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</a:t>
            </a:r>
            <a:endParaRPr lang="pl-PL" sz="1800" kern="100" dirty="0">
              <a:solidFill>
                <a:schemeClr val="tx2"/>
              </a:solidFill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kern="0" dirty="0">
              <a:solidFill>
                <a:schemeClr val="tx2"/>
              </a:solidFill>
              <a:latin typeface="Montserrat" panose="00000500000000000000" pitchFamily="2" charset="-18"/>
              <a:cs typeface="Times New Roman" panose="02020603050405020304" pitchFamily="18" charset="0"/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EDAB8891-E230-DBC6-EBD7-47B7B315D1D6}"/>
              </a:ext>
            </a:extLst>
          </p:cNvPr>
          <p:cNvGrpSpPr/>
          <p:nvPr/>
        </p:nvGrpSpPr>
        <p:grpSpPr>
          <a:xfrm>
            <a:off x="3967701" y="4019387"/>
            <a:ext cx="5761712" cy="1923604"/>
            <a:chOff x="4180005" y="3831630"/>
            <a:chExt cx="6650664" cy="2434847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9B0A79EF-58CC-ABC4-CC8D-8B10A08E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005" y="3905126"/>
              <a:ext cx="440547" cy="603928"/>
            </a:xfrm>
            <a:prstGeom prst="rect">
              <a:avLst/>
            </a:prstGeom>
          </p:spPr>
        </p:pic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0C979614-D93D-457A-C2D3-040CF0F30E60}"/>
                </a:ext>
              </a:extLst>
            </p:cNvPr>
            <p:cNvSpPr txBox="1"/>
            <p:nvPr/>
          </p:nvSpPr>
          <p:spPr>
            <a:xfrm>
              <a:off x="4734007" y="3831630"/>
              <a:ext cx="6096662" cy="2434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400" b="1" kern="0" dirty="0">
                  <a:solidFill>
                    <a:schemeClr val="tx2"/>
                  </a:solidFill>
                  <a:effectLst/>
                  <a:latin typeface="Montserrat" panose="00000500000000000000" pitchFamily="2" charset="-18"/>
                  <a:ea typeface="Times New Roman" panose="02020603050405020304" pitchFamily="18" charset="0"/>
                  <a:cs typeface="Times New Roman" panose="02020603050405020304" pitchFamily="18" charset="0"/>
                </a:rPr>
                <a:t>Urząd Miasta Pruszcz Gdański</a:t>
              </a:r>
              <a:endParaRPr lang="pl-PL" sz="1400" kern="100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pl-PL" sz="1400" kern="0" dirty="0">
                  <a:solidFill>
                    <a:schemeClr val="tx2"/>
                  </a:solidFill>
                  <a:effectLst/>
                  <a:latin typeface="Montserrat" panose="00000500000000000000" pitchFamily="2" charset="-18"/>
                  <a:ea typeface="Times New Roman" panose="02020603050405020304" pitchFamily="18" charset="0"/>
                  <a:cs typeface="Times New Roman" panose="02020603050405020304" pitchFamily="18" charset="0"/>
                </a:rPr>
                <a:t>ul. Grunwaldzka 20, 83-000 Pruszcz Gdański</a:t>
              </a:r>
              <a:endParaRPr lang="pl-PL" sz="1400" kern="100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pl-PL" sz="1400" kern="0" dirty="0">
                  <a:solidFill>
                    <a:schemeClr val="tx2"/>
                  </a:solidFill>
                  <a:effectLst/>
                  <a:latin typeface="Montserrat" panose="00000500000000000000" pitchFamily="2" charset="-18"/>
                  <a:ea typeface="Times New Roman" panose="02020603050405020304" pitchFamily="18" charset="0"/>
                  <a:cs typeface="Times New Roman" panose="02020603050405020304" pitchFamily="18" charset="0"/>
                </a:rPr>
                <a:t>tel. +48 58 775 99 59</a:t>
              </a:r>
              <a:endParaRPr lang="pl-PL" sz="1400" kern="100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pl-PL" sz="1400" kern="0" dirty="0">
                  <a:solidFill>
                    <a:schemeClr val="tx2"/>
                  </a:solidFill>
                  <a:effectLst/>
                  <a:latin typeface="Montserrat" panose="00000500000000000000" pitchFamily="2" charset="-18"/>
                  <a:ea typeface="Times New Roman" panose="02020603050405020304" pitchFamily="18" charset="0"/>
                  <a:cs typeface="Times New Roman" panose="02020603050405020304" pitchFamily="18" charset="0"/>
                </a:rPr>
                <a:t>kom. +48 725 306 302</a:t>
              </a:r>
              <a:endParaRPr lang="pl-PL" sz="1400" kern="100" dirty="0">
                <a:solidFill>
                  <a:schemeClr val="tx2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pl-PL" sz="1400" kern="0" dirty="0">
                  <a:solidFill>
                    <a:schemeClr val="tx2"/>
                  </a:solidFill>
                  <a:latin typeface="Montserrat" panose="00000500000000000000" pitchFamily="2" charset="-18"/>
                  <a:cs typeface="Times New Roman" panose="02020603050405020304" pitchFamily="18" charset="0"/>
                </a:rPr>
                <a:t>wilkos@pruszcz-gdanski.pl</a:t>
              </a:r>
            </a:p>
            <a:p>
              <a:pPr>
                <a:lnSpc>
                  <a:spcPct val="150000"/>
                </a:lnSpc>
              </a:pPr>
              <a:r>
                <a:rPr lang="pl-PL" sz="1400" kern="0" dirty="0">
                  <a:solidFill>
                    <a:schemeClr val="tx2"/>
                  </a:solidFill>
                  <a:latin typeface="Montserrat" panose="00000500000000000000" pitchFamily="2" charset="-18"/>
                  <a:cs typeface="Times New Roman" panose="02020603050405020304" pitchFamily="18" charset="0"/>
                </a:rPr>
                <a:t>www.pruszcz-gdanski.pl</a:t>
              </a:r>
            </a:p>
            <a:p>
              <a:r>
                <a:rPr lang="pl-PL" sz="1400" kern="0" dirty="0">
                  <a:solidFill>
                    <a:schemeClr val="tx2"/>
                  </a:solidFill>
                  <a:latin typeface="Montserrat" panose="00000500000000000000" pitchFamily="2" charset="-18"/>
                  <a:cs typeface="Times New Roman" panose="02020603050405020304" pitchFamily="18" charset="0"/>
                </a:rPr>
                <a:t>www.mieszkamwpruszczu.pl</a:t>
              </a:r>
              <a:endParaRPr lang="pl-PL" sz="1400" dirty="0">
                <a:latin typeface="Montserrat" panose="00000500000000000000" pitchFamily="2" charset="-18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E39303E2-2685-BFB6-5018-0209062D2C0D}"/>
              </a:ext>
            </a:extLst>
          </p:cNvPr>
          <p:cNvSpPr txBox="1">
            <a:spLocks/>
          </p:cNvSpPr>
          <p:nvPr/>
        </p:nvSpPr>
        <p:spPr>
          <a:xfrm>
            <a:off x="10082254" y="210881"/>
            <a:ext cx="1951382" cy="308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b="1" dirty="0">
                <a:solidFill>
                  <a:schemeClr val="tx2"/>
                </a:solidFill>
                <a:latin typeface="Montserrat" panose="00000500000000000000" pitchFamily="2" charset="-18"/>
                <a:ea typeface="Calibri" panose="020F0502020204030204" pitchFamily="34" charset="0"/>
              </a:rPr>
              <a:t>System wymiany informacji</a:t>
            </a:r>
            <a:br>
              <a:rPr lang="pl-PL" sz="900" b="1" dirty="0">
                <a:solidFill>
                  <a:schemeClr val="tx2"/>
                </a:solidFill>
                <a:latin typeface="Montserrat" panose="00000500000000000000" pitchFamily="2" charset="-18"/>
                <a:ea typeface="Calibri" panose="020F0502020204030204" pitchFamily="34" charset="0"/>
              </a:rPr>
            </a:br>
            <a:r>
              <a:rPr lang="pl-PL" sz="600" b="1" dirty="0">
                <a:solidFill>
                  <a:srgbClr val="E20000"/>
                </a:solidFill>
                <a:latin typeface="Montserrat" panose="00000500000000000000" pitchFamily="2" charset="-18"/>
                <a:ea typeface="Calibri" panose="020F0502020204030204" pitchFamily="34" charset="0"/>
              </a:rPr>
              <a:t>proste rozwiązania trudnych spraw</a:t>
            </a:r>
            <a:endParaRPr lang="pl-PL" sz="600" dirty="0"/>
          </a:p>
        </p:txBody>
      </p:sp>
    </p:spTree>
    <p:extLst>
      <p:ext uri="{BB962C8B-B14F-4D97-AF65-F5344CB8AC3E}">
        <p14:creationId xmlns:p14="http://schemas.microsoft.com/office/powerpoint/2010/main" val="447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524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2"/>
                </a:solidFill>
                <a:latin typeface="Montserrat" panose="00000500000000000000" pitchFamily="2" charset="-18"/>
                <a:ea typeface="Calibri" panose="020F0502020204030204" pitchFamily="34" charset="0"/>
              </a:rPr>
              <a:t>Trafia do nas zadanie i co wtedy?</a:t>
            </a:r>
            <a:endParaRPr lang="pl-PL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9E8911-513C-6CC2-A1E6-F5FCEC441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291003"/>
              </p:ext>
            </p:extLst>
          </p:nvPr>
        </p:nvGraphicFramePr>
        <p:xfrm>
          <a:off x="616003" y="1630017"/>
          <a:ext cx="10877608" cy="454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a 2">
            <a:extLst>
              <a:ext uri="{FF2B5EF4-FFF2-40B4-BE49-F238E27FC236}">
                <a16:creationId xmlns:a16="http://schemas.microsoft.com/office/drawing/2014/main" id="{08E79FD0-815D-A8AB-8974-34F7CD794455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5" name="Tytuł 1">
              <a:extLst>
                <a:ext uri="{FF2B5EF4-FFF2-40B4-BE49-F238E27FC236}">
                  <a16:creationId xmlns:a16="http://schemas.microsoft.com/office/drawing/2014/main" id="{EFB8F39D-9E49-98EC-F87D-69269B33F370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98AE6DA1-B7A5-CEC7-ED7F-FE590532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Analogowo czy cyfrowo</a:t>
            </a:r>
            <a:endParaRPr lang="pl-PL" sz="1800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39303E2-2685-BFB6-5018-0209062D2C0D}"/>
              </a:ext>
            </a:extLst>
          </p:cNvPr>
          <p:cNvSpPr txBox="1">
            <a:spLocks/>
          </p:cNvSpPr>
          <p:nvPr/>
        </p:nvSpPr>
        <p:spPr>
          <a:xfrm>
            <a:off x="10082254" y="210881"/>
            <a:ext cx="1951382" cy="308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b="1" dirty="0">
                <a:solidFill>
                  <a:schemeClr val="tx2"/>
                </a:solidFill>
                <a:latin typeface="Montserrat" panose="00000500000000000000" pitchFamily="2" charset="-18"/>
                <a:ea typeface="Calibri" panose="020F0502020204030204" pitchFamily="34" charset="0"/>
              </a:rPr>
              <a:t>System wymiany informacji</a:t>
            </a:r>
            <a:br>
              <a:rPr lang="pl-PL" sz="900" b="1" dirty="0">
                <a:solidFill>
                  <a:schemeClr val="tx2"/>
                </a:solidFill>
                <a:latin typeface="Montserrat" panose="00000500000000000000" pitchFamily="2" charset="-18"/>
                <a:ea typeface="Calibri" panose="020F0502020204030204" pitchFamily="34" charset="0"/>
              </a:rPr>
            </a:br>
            <a:r>
              <a:rPr lang="pl-PL" sz="600" b="1" dirty="0">
                <a:solidFill>
                  <a:srgbClr val="E20000"/>
                </a:solidFill>
                <a:latin typeface="Montserrat" panose="00000500000000000000" pitchFamily="2" charset="-18"/>
                <a:ea typeface="Calibri" panose="020F0502020204030204" pitchFamily="34" charset="0"/>
              </a:rPr>
              <a:t>proste rozwiązania trudnych spraw</a:t>
            </a:r>
            <a:endParaRPr lang="pl-PL" sz="6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CA9EA41-16E6-474D-9910-D6F773BFB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336494"/>
              </p:ext>
            </p:extLst>
          </p:nvPr>
        </p:nvGraphicFramePr>
        <p:xfrm>
          <a:off x="0" y="1475602"/>
          <a:ext cx="12157543" cy="501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3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Przykłady</a:t>
            </a:r>
            <a:endParaRPr lang="pl-PL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A11F99E-036F-B1EC-F856-5FC156AB8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135728"/>
              </p:ext>
            </p:extLst>
          </p:nvPr>
        </p:nvGraphicFramePr>
        <p:xfrm>
          <a:off x="915838" y="1440611"/>
          <a:ext cx="9786189" cy="533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0EFA6291-2021-D443-5493-881921B326E8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8" name="Tytuł 1">
              <a:extLst>
                <a:ext uri="{FF2B5EF4-FFF2-40B4-BE49-F238E27FC236}">
                  <a16:creationId xmlns:a16="http://schemas.microsoft.com/office/drawing/2014/main" id="{320A0D49-57A1-02EF-4821-3F038FAB6AEA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DBCB134-37AE-1995-59E6-D33EECBF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3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Program osłonowy</a:t>
            </a:r>
            <a:endParaRPr lang="pl-PL" sz="1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CA9EA41-16E6-474D-9910-D6F773BFB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979762"/>
              </p:ext>
            </p:extLst>
          </p:nvPr>
        </p:nvGraphicFramePr>
        <p:xfrm>
          <a:off x="519816" y="1946590"/>
          <a:ext cx="11152368" cy="391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F776E191-C63A-1467-A8A9-10E063CB0A2B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5" name="Tytuł 1">
              <a:extLst>
                <a:ext uri="{FF2B5EF4-FFF2-40B4-BE49-F238E27FC236}">
                  <a16:creationId xmlns:a16="http://schemas.microsoft.com/office/drawing/2014/main" id="{A9092BB1-D423-3EE6-2BE4-F0CFA3F00D24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58E5011C-662F-8C32-9104-8AA0D724B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2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Program osłonowy</a:t>
            </a:r>
            <a:endParaRPr lang="pl-PL" sz="18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F57BA18-C5FF-0B2B-9EAB-728ED6491D84}"/>
              </a:ext>
            </a:extLst>
          </p:cNvPr>
          <p:cNvSpPr/>
          <p:nvPr/>
        </p:nvSpPr>
        <p:spPr>
          <a:xfrm>
            <a:off x="974035" y="1873568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wniosków GK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54A7A21C-DE07-A1B2-233D-945274608478}"/>
              </a:ext>
            </a:extLst>
          </p:cNvPr>
          <p:cNvSpPr/>
          <p:nvPr/>
        </p:nvSpPr>
        <p:spPr>
          <a:xfrm>
            <a:off x="974034" y="2769415"/>
            <a:ext cx="4472609" cy="6986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Baza weryfikacji częściowej </a:t>
            </a:r>
            <a:r>
              <a:rPr lang="pl-PL" dirty="0" err="1">
                <a:latin typeface="Montserrat" panose="00000500000000000000" pitchFamily="2" charset="-18"/>
              </a:rPr>
              <a:t>RPiO</a:t>
            </a:r>
            <a:endParaRPr lang="pl-PL" dirty="0">
              <a:latin typeface="Montserrat" panose="00000500000000000000" pitchFamily="2" charset="-18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9F26E46-7ABA-72EC-6D82-A022268564E5}"/>
              </a:ext>
            </a:extLst>
          </p:cNvPr>
          <p:cNvSpPr/>
          <p:nvPr/>
        </p:nvSpPr>
        <p:spPr>
          <a:xfrm>
            <a:off x="974034" y="3697067"/>
            <a:ext cx="4472609" cy="6986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Baza weryfikacji częściowej RS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1D9156BF-036A-86DD-0980-165C9F272582}"/>
              </a:ext>
            </a:extLst>
          </p:cNvPr>
          <p:cNvSpPr/>
          <p:nvPr/>
        </p:nvSpPr>
        <p:spPr>
          <a:xfrm>
            <a:off x="974034" y="4974059"/>
            <a:ext cx="4472609" cy="6986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Miejski Ośrodek Pomocy Społecznej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60030141-72F6-561C-34CC-06AC6131ACC8}"/>
              </a:ext>
            </a:extLst>
          </p:cNvPr>
          <p:cNvSpPr/>
          <p:nvPr/>
        </p:nvSpPr>
        <p:spPr>
          <a:xfrm>
            <a:off x="6881191" y="1495447"/>
            <a:ext cx="4472609" cy="69867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Kalkulator opłaty</a:t>
            </a:r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5F561F8D-41D0-5830-10FB-B5326B246C89}"/>
              </a:ext>
            </a:extLst>
          </p:cNvPr>
          <p:cNvSpPr/>
          <p:nvPr/>
        </p:nvSpPr>
        <p:spPr>
          <a:xfrm>
            <a:off x="6881190" y="2471670"/>
            <a:ext cx="4472609" cy="69867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Kalkulator dodatku</a:t>
            </a:r>
          </a:p>
        </p:txBody>
      </p:sp>
      <p:graphicFrame>
        <p:nvGraphicFramePr>
          <p:cNvPr id="45" name="Tabela 45">
            <a:extLst>
              <a:ext uri="{FF2B5EF4-FFF2-40B4-BE49-F238E27FC236}">
                <a16:creationId xmlns:a16="http://schemas.microsoft.com/office/drawing/2014/main" id="{B4732EE9-B259-33C6-B786-3FC136A59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03690"/>
              </p:ext>
            </p:extLst>
          </p:nvPr>
        </p:nvGraphicFramePr>
        <p:xfrm>
          <a:off x="7440264" y="4152470"/>
          <a:ext cx="335445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153">
                  <a:extLst>
                    <a:ext uri="{9D8B030D-6E8A-4147-A177-3AD203B41FA5}">
                      <a16:colId xmlns:a16="http://schemas.microsoft.com/office/drawing/2014/main" val="405542496"/>
                    </a:ext>
                  </a:extLst>
                </a:gridCol>
                <a:gridCol w="1118153">
                  <a:extLst>
                    <a:ext uri="{9D8B030D-6E8A-4147-A177-3AD203B41FA5}">
                      <a16:colId xmlns:a16="http://schemas.microsoft.com/office/drawing/2014/main" val="1260926587"/>
                    </a:ext>
                  </a:extLst>
                </a:gridCol>
                <a:gridCol w="1118153">
                  <a:extLst>
                    <a:ext uri="{9D8B030D-6E8A-4147-A177-3AD203B41FA5}">
                      <a16:colId xmlns:a16="http://schemas.microsoft.com/office/drawing/2014/main" val="198780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Montserrat" panose="00000500000000000000" pitchFamily="2" charset="-18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Montserrat" panose="00000500000000000000" pitchFamily="2" charset="-18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Montserrat" panose="00000500000000000000" pitchFamily="2" charset="-18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1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528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649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18"/>
                        </a:rPr>
                        <a:t>384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1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1681906"/>
                  </a:ext>
                </a:extLst>
              </a:tr>
            </a:tbl>
          </a:graphicData>
        </a:graphic>
      </p:graphicFrame>
      <p:pic>
        <p:nvPicPr>
          <p:cNvPr id="2050" name="Picture 2" descr="EXCEL funkcja ILOCZYN - Kurs Excel dla każdego">
            <a:extLst>
              <a:ext uri="{FF2B5EF4-FFF2-40B4-BE49-F238E27FC236}">
                <a16:creationId xmlns:a16="http://schemas.microsoft.com/office/drawing/2014/main" id="{1DD8840E-0148-4AAD-3FC0-CEB07615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30" y="5457369"/>
            <a:ext cx="1240069" cy="8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5AC620F-E434-FC9C-4EFE-9D02A1BBE102}"/>
              </a:ext>
            </a:extLst>
          </p:cNvPr>
          <p:cNvSpPr txBox="1"/>
          <p:nvPr/>
        </p:nvSpPr>
        <p:spPr>
          <a:xfrm>
            <a:off x="7739273" y="3497012"/>
            <a:ext cx="262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1561</a:t>
            </a:r>
            <a:r>
              <a:rPr lang="pl-PL" sz="1400" dirty="0">
                <a:latin typeface="Montserrat" panose="00000500000000000000" pitchFamily="2" charset="-18"/>
              </a:rPr>
              <a:t> przyjętych wniosków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053EAE0-804C-7D98-4A42-9B169130222E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5" name="Tytuł 1">
              <a:extLst>
                <a:ext uri="{FF2B5EF4-FFF2-40B4-BE49-F238E27FC236}">
                  <a16:creationId xmlns:a16="http://schemas.microsoft.com/office/drawing/2014/main" id="{EC9D9135-DF59-710A-65F3-EF9D5DB2ED6E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868DC0EC-3107-A59F-654E-5EC4A36D7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7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Program pomocy uchodźcom z Ukrainy</a:t>
            </a:r>
            <a:endParaRPr lang="pl-PL" sz="1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CA9EA41-16E6-474D-9910-D6F773BFB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375153"/>
              </p:ext>
            </p:extLst>
          </p:nvPr>
        </p:nvGraphicFramePr>
        <p:xfrm>
          <a:off x="519816" y="1946590"/>
          <a:ext cx="11152368" cy="391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69AC22ED-635D-83E7-B64E-6F02917DD2A5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5" name="Tytuł 1">
              <a:extLst>
                <a:ext uri="{FF2B5EF4-FFF2-40B4-BE49-F238E27FC236}">
                  <a16:creationId xmlns:a16="http://schemas.microsoft.com/office/drawing/2014/main" id="{238AC46A-8D13-144D-6731-FF7ED89C9FFC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1EC9A50-2F4F-E54F-4465-FFAA0C971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4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Program pomocy uchodźcom z Ukrainy</a:t>
            </a:r>
            <a:endParaRPr lang="pl-PL" sz="18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A82027A-B19A-CE7E-2791-76BAF6AB22B1}"/>
              </a:ext>
            </a:extLst>
          </p:cNvPr>
          <p:cNvSpPr/>
          <p:nvPr/>
        </p:nvSpPr>
        <p:spPr>
          <a:xfrm>
            <a:off x="974035" y="1873568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tymczasowych</a:t>
            </a:r>
          </a:p>
          <a:p>
            <a:pPr algn="ctr"/>
            <a:r>
              <a:rPr lang="pl-PL" dirty="0">
                <a:latin typeface="Montserrat" panose="00000500000000000000" pitchFamily="2" charset="-18"/>
              </a:rPr>
              <a:t>kart mieszkańca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255B251-3B90-1B95-799E-A3863F992D37}"/>
              </a:ext>
            </a:extLst>
          </p:cNvPr>
          <p:cNvSpPr/>
          <p:nvPr/>
        </p:nvSpPr>
        <p:spPr>
          <a:xfrm>
            <a:off x="974034" y="2797245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kontroli patrolu SM+MOPS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9C9E769-927A-D557-4CCD-EBEAA049E63C}"/>
              </a:ext>
            </a:extLst>
          </p:cNvPr>
          <p:cNvSpPr/>
          <p:nvPr/>
        </p:nvSpPr>
        <p:spPr>
          <a:xfrm>
            <a:off x="974034" y="3678804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Rejestr wydanych darów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F2656D2-84C0-00DB-620F-58438022DE15}"/>
              </a:ext>
            </a:extLst>
          </p:cNvPr>
          <p:cNvSpPr/>
          <p:nvPr/>
        </p:nvSpPr>
        <p:spPr>
          <a:xfrm>
            <a:off x="974034" y="4602481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Baza kontrolna</a:t>
            </a:r>
          </a:p>
          <a:p>
            <a:pPr algn="ctr"/>
            <a:r>
              <a:rPr lang="pl-PL" dirty="0">
                <a:latin typeface="Montserrat" panose="00000500000000000000" pitchFamily="2" charset="-18"/>
              </a:rPr>
              <a:t>przyznanych pomocy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D00CA7FF-791C-7991-5B98-495CA9A9D579}"/>
              </a:ext>
            </a:extLst>
          </p:cNvPr>
          <p:cNvGrpSpPr/>
          <p:nvPr/>
        </p:nvGrpSpPr>
        <p:grpSpPr>
          <a:xfrm>
            <a:off x="8983412" y="5499343"/>
            <a:ext cx="2843505" cy="935145"/>
            <a:chOff x="8983412" y="5499343"/>
            <a:chExt cx="2843505" cy="935145"/>
          </a:xfrm>
        </p:grpSpPr>
        <p:pic>
          <p:nvPicPr>
            <p:cNvPr id="3078" name="Picture 6" descr="Dysk Google – dlaczego warto korzystać?">
              <a:extLst>
                <a:ext uri="{FF2B5EF4-FFF2-40B4-BE49-F238E27FC236}">
                  <a16:creationId xmlns:a16="http://schemas.microsoft.com/office/drawing/2014/main" id="{1E1CDDBB-AAC8-88C4-4FE4-B4A51FED3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5" t="8375" r="18481" b="10884"/>
            <a:stretch/>
          </p:blipFill>
          <p:spPr bwMode="auto">
            <a:xfrm>
              <a:off x="8983412" y="5548348"/>
              <a:ext cx="991275" cy="886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porta temas personalizados en la nueva versión de Google Sites |...">
              <a:extLst>
                <a:ext uri="{FF2B5EF4-FFF2-40B4-BE49-F238E27FC236}">
                  <a16:creationId xmlns:a16="http://schemas.microsoft.com/office/drawing/2014/main" id="{ABE6F742-5FC1-CE74-A558-B7A0545FD0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2" r="25081"/>
            <a:stretch/>
          </p:blipFill>
          <p:spPr bwMode="auto">
            <a:xfrm>
              <a:off x="9985295" y="5567610"/>
              <a:ext cx="895388" cy="84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Google Sheets: Best practices to prepare your data for publishing in your  dashboard | Klipfolio">
              <a:extLst>
                <a:ext uri="{FF2B5EF4-FFF2-40B4-BE49-F238E27FC236}">
                  <a16:creationId xmlns:a16="http://schemas.microsoft.com/office/drawing/2014/main" id="{38312537-3288-429F-EC5E-59EB8F2C3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4" r="23497"/>
            <a:stretch/>
          </p:blipFill>
          <p:spPr bwMode="auto">
            <a:xfrm>
              <a:off x="10880683" y="5499343"/>
              <a:ext cx="946234" cy="93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B428C45D-9BAA-EECF-4A64-85CF4AE3791A}"/>
              </a:ext>
            </a:extLst>
          </p:cNvPr>
          <p:cNvSpPr/>
          <p:nvPr/>
        </p:nvSpPr>
        <p:spPr>
          <a:xfrm>
            <a:off x="6585336" y="1844932"/>
            <a:ext cx="4472609" cy="69867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Statystyki i generowanie raportów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802AA08-F120-A718-8584-18F4BD6D1115}"/>
              </a:ext>
            </a:extLst>
          </p:cNvPr>
          <p:cNvSpPr txBox="1"/>
          <p:nvPr/>
        </p:nvSpPr>
        <p:spPr>
          <a:xfrm>
            <a:off x="6745359" y="2906944"/>
            <a:ext cx="46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2419</a:t>
            </a:r>
            <a:r>
              <a:rPr lang="pl-PL" sz="1400" dirty="0">
                <a:latin typeface="Montserrat" panose="00000500000000000000" pitchFamily="2" charset="-18"/>
              </a:rPr>
              <a:t> wydanych kart indywidualnych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01B615E-8B1B-8EB4-0758-EED490CAC30F}"/>
              </a:ext>
            </a:extLst>
          </p:cNvPr>
          <p:cNvSpPr txBox="1"/>
          <p:nvPr/>
        </p:nvSpPr>
        <p:spPr>
          <a:xfrm>
            <a:off x="6745359" y="3313953"/>
            <a:ext cx="398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224</a:t>
            </a:r>
            <a:r>
              <a:rPr lang="pl-PL" sz="1400" dirty="0">
                <a:latin typeface="Montserrat" panose="00000500000000000000" pitchFamily="2" charset="-18"/>
              </a:rPr>
              <a:t> wydanych kart rodzinnych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092A8BC-E3F5-4978-0613-4D567CD4F526}"/>
              </a:ext>
            </a:extLst>
          </p:cNvPr>
          <p:cNvSpPr txBox="1"/>
          <p:nvPr/>
        </p:nvSpPr>
        <p:spPr>
          <a:xfrm>
            <a:off x="6745359" y="3720962"/>
            <a:ext cx="496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8795</a:t>
            </a:r>
            <a:r>
              <a:rPr lang="pl-PL" sz="1400" dirty="0">
                <a:latin typeface="Montserrat" panose="00000500000000000000" pitchFamily="2" charset="-18"/>
              </a:rPr>
              <a:t> wydanych paczek indywidualnych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09EF859-8BD0-64EA-8383-2CCFA097A622}"/>
              </a:ext>
            </a:extLst>
          </p:cNvPr>
          <p:cNvSpPr/>
          <p:nvPr/>
        </p:nvSpPr>
        <p:spPr>
          <a:xfrm>
            <a:off x="972284" y="5567610"/>
            <a:ext cx="4472609" cy="69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Montserrat" panose="00000500000000000000" pitchFamily="2" charset="-18"/>
              </a:rPr>
              <a:t>Baza wolontariuszy i grafiki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D36D8B7-1ED3-F7B5-CDEC-6A2A063FEE4B}"/>
              </a:ext>
            </a:extLst>
          </p:cNvPr>
          <p:cNvSpPr txBox="1"/>
          <p:nvPr/>
        </p:nvSpPr>
        <p:spPr>
          <a:xfrm>
            <a:off x="6745359" y="4127971"/>
            <a:ext cx="435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509</a:t>
            </a:r>
            <a:r>
              <a:rPr lang="pl-PL" sz="1400" dirty="0">
                <a:latin typeface="Montserrat" panose="00000500000000000000" pitchFamily="2" charset="-18"/>
              </a:rPr>
              <a:t> wydanych paczek rodzinnych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52CD39E-B354-C692-C327-D06515DE3339}"/>
              </a:ext>
            </a:extLst>
          </p:cNvPr>
          <p:cNvSpPr txBox="1"/>
          <p:nvPr/>
        </p:nvSpPr>
        <p:spPr>
          <a:xfrm>
            <a:off x="6745359" y="4534980"/>
            <a:ext cx="46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Montserrat" panose="00000500000000000000" pitchFamily="2" charset="-18"/>
              </a:rPr>
              <a:t>67</a:t>
            </a:r>
            <a:r>
              <a:rPr lang="pl-PL" sz="1400" dirty="0">
                <a:latin typeface="Montserrat" panose="00000500000000000000" pitchFamily="2" charset="-18"/>
              </a:rPr>
              <a:t> dni pracy patrolu </a:t>
            </a:r>
            <a:r>
              <a:rPr lang="pl-PL" sz="2000" b="1" dirty="0">
                <a:latin typeface="Montserrat" panose="00000500000000000000" pitchFamily="2" charset="-18"/>
              </a:rPr>
              <a:t>1104</a:t>
            </a:r>
            <a:r>
              <a:rPr lang="pl-PL" sz="1400" dirty="0">
                <a:latin typeface="Montserrat" panose="00000500000000000000" pitchFamily="2" charset="-18"/>
              </a:rPr>
              <a:t> odwiedzone osoby 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ABE9B32-A734-3108-B91F-01A90EB4D79A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65C53E9D-A41E-06C9-8519-2FFCD7349D04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01A2E736-E56C-F1B4-0457-B46C3132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0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9F3D-B00A-1700-9A34-E68BE044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Montserrat" panose="00000500000000000000" pitchFamily="2" charset="-18"/>
              </a:rPr>
              <a:t>Program sprzedaży węgla</a:t>
            </a:r>
            <a:endParaRPr lang="pl-PL" sz="1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CA9EA41-16E6-474D-9910-D6F773BFB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954141"/>
              </p:ext>
            </p:extLst>
          </p:nvPr>
        </p:nvGraphicFramePr>
        <p:xfrm>
          <a:off x="519816" y="1751162"/>
          <a:ext cx="11152368" cy="474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B1F1F9D1-9549-C649-136C-423BE33D6E6D}"/>
              </a:ext>
            </a:extLst>
          </p:cNvPr>
          <p:cNvGrpSpPr/>
          <p:nvPr/>
        </p:nvGrpSpPr>
        <p:grpSpPr>
          <a:xfrm>
            <a:off x="9891423" y="210881"/>
            <a:ext cx="2142213" cy="308487"/>
            <a:chOff x="9891423" y="210881"/>
            <a:chExt cx="2142213" cy="308487"/>
          </a:xfrm>
        </p:grpSpPr>
        <p:sp>
          <p:nvSpPr>
            <p:cNvPr id="5" name="Tytuł 1">
              <a:extLst>
                <a:ext uri="{FF2B5EF4-FFF2-40B4-BE49-F238E27FC236}">
                  <a16:creationId xmlns:a16="http://schemas.microsoft.com/office/drawing/2014/main" id="{6C5846B1-5B4E-7EBF-313D-2440867BA62B}"/>
                </a:ext>
              </a:extLst>
            </p:cNvPr>
            <p:cNvSpPr txBox="1">
              <a:spLocks/>
            </p:cNvSpPr>
            <p:nvPr/>
          </p:nvSpPr>
          <p:spPr>
            <a:xfrm>
              <a:off x="10082254" y="210881"/>
              <a:ext cx="1951382" cy="308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System wymiany informacji</a:t>
              </a:r>
              <a:br>
                <a:rPr lang="pl-PL" sz="900" b="1" dirty="0">
                  <a:solidFill>
                    <a:schemeClr val="tx2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</a:br>
              <a:r>
                <a:rPr lang="pl-PL" sz="600" b="1" dirty="0">
                  <a:solidFill>
                    <a:srgbClr val="E20000"/>
                  </a:solidFill>
                  <a:latin typeface="Montserrat" panose="00000500000000000000" pitchFamily="2" charset="-18"/>
                  <a:ea typeface="Calibri" panose="020F0502020204030204" pitchFamily="34" charset="0"/>
                </a:rPr>
                <a:t>proste rozwiązania trudnych spraw</a:t>
              </a:r>
              <a:endParaRPr lang="pl-PL" sz="600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E2449393-DA46-555E-F63D-8A354D982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423" y="245844"/>
              <a:ext cx="190831" cy="23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1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6F5AED4C437943972F99975872CDD9" ma:contentTypeVersion="16" ma:contentTypeDescription="Utwórz nowy dokument." ma:contentTypeScope="" ma:versionID="4af62ff67ce2ed1907bd0fc0cd472038">
  <xsd:schema xmlns:xsd="http://www.w3.org/2001/XMLSchema" xmlns:xs="http://www.w3.org/2001/XMLSchema" xmlns:p="http://schemas.microsoft.com/office/2006/metadata/properties" xmlns:ns2="c839af96-1e06-4044-b3e3-effcd11f255b" xmlns:ns3="6367f601-8216-48ec-bcf7-4f51c6db2774" targetNamespace="http://schemas.microsoft.com/office/2006/metadata/properties" ma:root="true" ma:fieldsID="5b77e6b3f2b707192a4ede9fe08e64e8" ns2:_="" ns3:_="">
    <xsd:import namespace="c839af96-1e06-4044-b3e3-effcd11f255b"/>
    <xsd:import namespace="6367f601-8216-48ec-bcf7-4f51c6db2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9af96-1e06-4044-b3e3-effcd11f2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fbdbc905-bca5-4b03-a683-681be1599e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7f601-8216-48ec-bcf7-4f51c6db27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5b21083-4700-4bab-8683-12907703e4ed}" ma:internalName="TaxCatchAll" ma:showField="CatchAllData" ma:web="6367f601-8216-48ec-bcf7-4f51c6db2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760210-8822-452F-A212-2FF57669765E}"/>
</file>

<file path=customXml/itemProps2.xml><?xml version="1.0" encoding="utf-8"?>
<ds:datastoreItem xmlns:ds="http://schemas.openxmlformats.org/officeDocument/2006/customXml" ds:itemID="{E1870C8C-065C-4B1D-AFBE-40201CE675DF}"/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675</Words>
  <Application>Microsoft Office PowerPoint</Application>
  <PresentationFormat>Panoramiczny</PresentationFormat>
  <Paragraphs>162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Motyw pakietu Office</vt:lpstr>
      <vt:lpstr>System wymiany informacji</vt:lpstr>
      <vt:lpstr>Trafia do nas zadanie i co wtedy?</vt:lpstr>
      <vt:lpstr>Analogowo czy cyfrowo</vt:lpstr>
      <vt:lpstr>Przykłady</vt:lpstr>
      <vt:lpstr>Program osłonowy</vt:lpstr>
      <vt:lpstr>Program osłonowy</vt:lpstr>
      <vt:lpstr>Program pomocy uchodźcom z Ukrainy</vt:lpstr>
      <vt:lpstr>Program pomocy uchodźcom z Ukrainy</vt:lpstr>
      <vt:lpstr>Program sprzedaży węgla</vt:lpstr>
      <vt:lpstr>Program sprzedaży węgla</vt:lpstr>
      <vt:lpstr>Model procesu usuwania rozbieżności</vt:lpstr>
      <vt:lpstr>Model procesu usuwania rozbieżności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wymiany informacji</dc:title>
  <dc:creator>Wytyczne dla szablonu</dc:creator>
  <cp:lastModifiedBy>JaNina Wilkos-Gad</cp:lastModifiedBy>
  <cp:revision>33</cp:revision>
  <cp:lastPrinted>2023-06-07T12:58:37Z</cp:lastPrinted>
  <dcterms:created xsi:type="dcterms:W3CDTF">2023-05-30T11:24:17Z</dcterms:created>
  <dcterms:modified xsi:type="dcterms:W3CDTF">2023-06-09T13:34:05Z</dcterms:modified>
</cp:coreProperties>
</file>