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1.xml" ContentType="application/vnd.openxmlformats-officedocument.theme+xml"/>
  <Override PartName="/ppt/diagrams/colors3.xml" ContentType="application/vnd.openxmlformats-officedocument.drawingml.diagramColors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layout3.xml" ContentType="application/vnd.openxmlformats-officedocument.drawingml.diagramLayout+xml"/>
  <Override PartName="/ppt/diagrams/colors5.xml" ContentType="application/vnd.openxmlformats-officedocument.drawingml.diagramColors+xml"/>
  <Override PartName="/ppt/diagrams/drawing2.xml" ContentType="application/vnd.ms-office.drawingml.diagramDrawing+xml"/>
  <Override PartName="/ppt/diagrams/drawing5.xml" ContentType="application/vnd.ms-office.drawingml.diagramDrawing+xml"/>
  <Override PartName="/ppt/diagrams/drawing3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quickStyle3.xml" ContentType="application/vnd.openxmlformats-officedocument.drawingml.diagramStyl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256" r:id="rId2"/>
    <p:sldId id="2263" r:id="rId3"/>
    <p:sldId id="2268" r:id="rId4"/>
    <p:sldId id="2281" r:id="rId5"/>
    <p:sldId id="2280" r:id="rId6"/>
    <p:sldId id="2266" r:id="rId7"/>
    <p:sldId id="2270" r:id="rId8"/>
    <p:sldId id="2272" r:id="rId9"/>
    <p:sldId id="2274" r:id="rId10"/>
    <p:sldId id="2264" r:id="rId11"/>
    <p:sldId id="2271" r:id="rId12"/>
    <p:sldId id="2275" r:id="rId13"/>
    <p:sldId id="2276" r:id="rId14"/>
    <p:sldId id="2279" r:id="rId15"/>
    <p:sldId id="2265" r:id="rId16"/>
    <p:sldId id="2282" r:id="rId17"/>
    <p:sldId id="2283" r:id="rId18"/>
    <p:sldId id="2284" r:id="rId19"/>
    <p:sldId id="2285" r:id="rId20"/>
    <p:sldId id="2286" r:id="rId21"/>
    <p:sldId id="2269" r:id="rId22"/>
    <p:sldId id="1755" r:id="rId23"/>
  </p:sldIdLst>
  <p:sldSz cx="9144000" cy="5143500" type="screen16x9"/>
  <p:notesSz cx="6858000" cy="9144000"/>
  <p:defaultTextStyle>
    <a:defPPr>
      <a:defRPr lang="pl-PL"/>
    </a:defPPr>
    <a:lvl1pPr marL="0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2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1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59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dea Smart City" id="{72F500C9-436F-40C2-8769-81C42A64C2B6}">
          <p14:sldIdLst>
            <p14:sldId id="2256"/>
            <p14:sldId id="2263"/>
            <p14:sldId id="2268"/>
            <p14:sldId id="2281"/>
            <p14:sldId id="2280"/>
            <p14:sldId id="2266"/>
            <p14:sldId id="2270"/>
            <p14:sldId id="2272"/>
            <p14:sldId id="2274"/>
            <p14:sldId id="2264"/>
            <p14:sldId id="2271"/>
            <p14:sldId id="2275"/>
            <p14:sldId id="2276"/>
            <p14:sldId id="2279"/>
            <p14:sldId id="2265"/>
            <p14:sldId id="2282"/>
            <p14:sldId id="2283"/>
            <p14:sldId id="2284"/>
            <p14:sldId id="2285"/>
            <p14:sldId id="2286"/>
            <p14:sldId id="2269"/>
          </p14:sldIdLst>
        </p14:section>
        <p14:section name="Instrumenty - Dane miejskie i Cyfrowa Gospodarka Przestrzenna" id="{4DE14581-353A-431E-97CE-50E062379EF3}">
          <p14:sldIdLst>
            <p14:sldId id="17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 jasny 3 — Ak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26" autoAdjust="0"/>
  </p:normalViewPr>
  <p:slideViewPr>
    <p:cSldViewPr showGuides="1">
      <p:cViewPr>
        <p:scale>
          <a:sx n="110" d="100"/>
          <a:sy n="110" d="100"/>
        </p:scale>
        <p:origin x="1602" y="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853B4-C3C3-4712-AC2E-C4C881732B48}" type="doc">
      <dgm:prSet loTypeId="urn:microsoft.com/office/officeart/2005/8/layout/cycle5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pl-PL"/>
        </a:p>
      </dgm:t>
    </dgm:pt>
    <dgm:pt modelId="{2A34D271-8A19-4040-9F80-13B0D9D31F49}">
      <dgm:prSet phldrT="[Tekst]" custT="1"/>
      <dgm:spPr/>
      <dgm:t>
        <a:bodyPr/>
        <a:lstStyle/>
        <a:p>
          <a:r>
            <a:rPr lang="pl-PL" sz="9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9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8484DBB-D14D-496C-AF8D-7270908B8301}" type="par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847A744-EB6C-4289-A5D3-0F63492472D1}" type="sib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C536D28-C660-4D9F-B5EB-5BA51A4055E5}">
      <dgm:prSet phldrT="[Tekst]" custT="1"/>
      <dgm:spPr/>
      <dgm:t>
        <a:bodyPr/>
        <a:lstStyle/>
        <a:p>
          <a:r>
            <a:rPr lang="pl-PL" sz="12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884D4A8-CDFD-4EAA-8C12-16FD26B358E7}" type="par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FA16FD7-7907-4EEA-A1FD-08A71B881F15}" type="sib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F9265CF-6CB0-43F0-86E9-E1ED0719A677}">
      <dgm:prSet phldrT="[Tekst]" custT="1"/>
      <dgm:spPr/>
      <dgm:t>
        <a:bodyPr/>
        <a:lstStyle/>
        <a:p>
          <a:r>
            <a:rPr lang="pl-PL" sz="10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0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240D17B-4B62-41B1-BE84-5244E3A08BE3}" type="par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98F578C-2F1E-4344-8A55-CB1C10A9C868}" type="sib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A16AB30-31A6-4B8B-A6D4-65AFEB30A0A5}">
      <dgm:prSet phldrT="[Tekst]" custT="1"/>
      <dgm:spPr/>
      <dgm:t>
        <a:bodyPr/>
        <a:lstStyle/>
        <a:p>
          <a:r>
            <a:rPr lang="pl-PL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I ODBIÓR</a:t>
          </a:r>
        </a:p>
      </dgm:t>
    </dgm:pt>
    <dgm:pt modelId="{5AC9D382-F2A4-4D29-903C-E812B0F25E93}" type="par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8875E10-45B0-4D62-8FFB-90393B3390F5}" type="sib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7943E5F-ECE8-4044-B8E8-B6F57329E251}">
      <dgm:prSet phldrT="[Tekst]"/>
      <dgm:spPr/>
      <dgm:t>
        <a:bodyPr/>
        <a:lstStyle/>
        <a:p>
          <a:r>
            <a: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 KORZYŚCI</a:t>
          </a:r>
        </a:p>
      </dgm:t>
    </dgm:pt>
    <dgm:pt modelId="{8917DF2B-4056-4495-A06D-DA838CAC6D54}" type="par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AC591CC-3D3C-43D0-A7A0-B35C381C3EC3}" type="sib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977C618-3A6A-49A9-B8F7-247862B775F0}">
      <dgm:prSet phldrT="[Tekst]" custT="1"/>
      <dgm:spPr/>
      <dgm:t>
        <a:bodyPr/>
        <a:lstStyle/>
        <a:p>
          <a:r>
            <a:rPr lang="pl-PL" sz="18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8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9541311-79E3-4DCD-9856-78037540D4D2}" type="par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635BCF3-C047-44B4-91E1-5AA3A5D7F2B2}" type="sib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B2944F8-3CEA-42D0-98F9-793D4234E6D8}">
      <dgm:prSet phldrT="[Tekst]"/>
      <dgm:spPr/>
      <dgm:t>
        <a:bodyPr/>
        <a:lstStyle/>
        <a:p>
          <a:r>
            <a: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gm:t>
    </dgm:pt>
    <dgm:pt modelId="{859C50D5-749D-4C7F-B472-5B0D8F363DC6}" type="par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10951C0-B4B7-4330-BBCF-FBA6B65A5091}" type="sib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F12B0FA-C1F0-4420-B87D-BBA6583B5A3E}" type="pres">
      <dgm:prSet presAssocID="{7A9853B4-C3C3-4712-AC2E-C4C881732B48}" presName="cycle" presStyleCnt="0">
        <dgm:presLayoutVars>
          <dgm:dir/>
          <dgm:resizeHandles val="exact"/>
        </dgm:presLayoutVars>
      </dgm:prSet>
      <dgm:spPr/>
    </dgm:pt>
    <dgm:pt modelId="{3A9194E3-ADAA-4EFB-81C6-EA225E14081E}" type="pres">
      <dgm:prSet presAssocID="{5977C618-3A6A-49A9-B8F7-247862B775F0}" presName="node" presStyleLbl="node1" presStyleIdx="0" presStyleCnt="7" custScaleX="138448">
        <dgm:presLayoutVars>
          <dgm:bulletEnabled val="1"/>
        </dgm:presLayoutVars>
      </dgm:prSet>
      <dgm:spPr/>
    </dgm:pt>
    <dgm:pt modelId="{5E93B305-633A-4AB9-ADB7-82597C002CA5}" type="pres">
      <dgm:prSet presAssocID="{5977C618-3A6A-49A9-B8F7-247862B775F0}" presName="spNode" presStyleCnt="0"/>
      <dgm:spPr/>
    </dgm:pt>
    <dgm:pt modelId="{893012CB-AD21-412B-99BF-85AF91BA8E53}" type="pres">
      <dgm:prSet presAssocID="{9635BCF3-C047-44B4-91E1-5AA3A5D7F2B2}" presName="sibTrans" presStyleLbl="sibTrans1D1" presStyleIdx="0" presStyleCnt="7"/>
      <dgm:spPr/>
    </dgm:pt>
    <dgm:pt modelId="{05C1ECDE-E8E3-46BE-8E5A-626BA7A93CE9}" type="pres">
      <dgm:prSet presAssocID="{2A34D271-8A19-4040-9F80-13B0D9D31F49}" presName="node" presStyleLbl="node1" presStyleIdx="1" presStyleCnt="7">
        <dgm:presLayoutVars>
          <dgm:bulletEnabled val="1"/>
        </dgm:presLayoutVars>
      </dgm:prSet>
      <dgm:spPr/>
    </dgm:pt>
    <dgm:pt modelId="{FDAA1DF3-C5D0-4B29-B500-9CD7DE0BBF0C}" type="pres">
      <dgm:prSet presAssocID="{2A34D271-8A19-4040-9F80-13B0D9D31F49}" presName="spNode" presStyleCnt="0"/>
      <dgm:spPr/>
    </dgm:pt>
    <dgm:pt modelId="{55ABDE1D-E557-4D00-AA02-3F0F60B9F9DF}" type="pres">
      <dgm:prSet presAssocID="{F847A744-EB6C-4289-A5D3-0F63492472D1}" presName="sibTrans" presStyleLbl="sibTrans1D1" presStyleIdx="1" presStyleCnt="7"/>
      <dgm:spPr/>
    </dgm:pt>
    <dgm:pt modelId="{216F8802-6E28-4D70-B675-07BB2E6C49EC}" type="pres">
      <dgm:prSet presAssocID="{4C536D28-C660-4D9F-B5EB-5BA51A4055E5}" presName="node" presStyleLbl="node1" presStyleIdx="2" presStyleCnt="7">
        <dgm:presLayoutVars>
          <dgm:bulletEnabled val="1"/>
        </dgm:presLayoutVars>
      </dgm:prSet>
      <dgm:spPr/>
    </dgm:pt>
    <dgm:pt modelId="{9F80A324-58D9-423A-AAA8-E53C6FB77DD7}" type="pres">
      <dgm:prSet presAssocID="{4C536D28-C660-4D9F-B5EB-5BA51A4055E5}" presName="spNode" presStyleCnt="0"/>
      <dgm:spPr/>
    </dgm:pt>
    <dgm:pt modelId="{FDA26DC8-6378-409C-93DC-CF20AB928A5D}" type="pres">
      <dgm:prSet presAssocID="{0FA16FD7-7907-4EEA-A1FD-08A71B881F15}" presName="sibTrans" presStyleLbl="sibTrans1D1" presStyleIdx="2" presStyleCnt="7"/>
      <dgm:spPr/>
    </dgm:pt>
    <dgm:pt modelId="{E4D46F93-9DC1-4F00-A2A0-F7379D4744CD}" type="pres">
      <dgm:prSet presAssocID="{7F9265CF-6CB0-43F0-86E9-E1ED0719A677}" presName="node" presStyleLbl="node1" presStyleIdx="3" presStyleCnt="7">
        <dgm:presLayoutVars>
          <dgm:bulletEnabled val="1"/>
        </dgm:presLayoutVars>
      </dgm:prSet>
      <dgm:spPr/>
    </dgm:pt>
    <dgm:pt modelId="{6768DD9A-B722-489E-B00B-E626C65BB6A6}" type="pres">
      <dgm:prSet presAssocID="{7F9265CF-6CB0-43F0-86E9-E1ED0719A677}" presName="spNode" presStyleCnt="0"/>
      <dgm:spPr/>
    </dgm:pt>
    <dgm:pt modelId="{ED8A1F2A-2410-4E93-8895-1826B26FA01F}" type="pres">
      <dgm:prSet presAssocID="{B98F578C-2F1E-4344-8A55-CB1C10A9C868}" presName="sibTrans" presStyleLbl="sibTrans1D1" presStyleIdx="3" presStyleCnt="7"/>
      <dgm:spPr/>
    </dgm:pt>
    <dgm:pt modelId="{A104070C-A782-4485-9030-088B3556197E}" type="pres">
      <dgm:prSet presAssocID="{DA16AB30-31A6-4B8B-A6D4-65AFEB30A0A5}" presName="node" presStyleLbl="node1" presStyleIdx="4" presStyleCnt="7">
        <dgm:presLayoutVars>
          <dgm:bulletEnabled val="1"/>
        </dgm:presLayoutVars>
      </dgm:prSet>
      <dgm:spPr/>
    </dgm:pt>
    <dgm:pt modelId="{35296A07-2CD2-4951-A15D-E4E3E86A71FA}" type="pres">
      <dgm:prSet presAssocID="{DA16AB30-31A6-4B8B-A6D4-65AFEB30A0A5}" presName="spNode" presStyleCnt="0"/>
      <dgm:spPr/>
    </dgm:pt>
    <dgm:pt modelId="{B774AC4F-DE08-4C17-9537-C940893EAF79}" type="pres">
      <dgm:prSet presAssocID="{B8875E10-45B0-4D62-8FFB-90393B3390F5}" presName="sibTrans" presStyleLbl="sibTrans1D1" presStyleIdx="4" presStyleCnt="7"/>
      <dgm:spPr/>
    </dgm:pt>
    <dgm:pt modelId="{9F3C6455-E31A-4B1A-8E96-4BB75883A940}" type="pres">
      <dgm:prSet presAssocID="{C7943E5F-ECE8-4044-B8E8-B6F57329E251}" presName="node" presStyleLbl="node1" presStyleIdx="5" presStyleCnt="7">
        <dgm:presLayoutVars>
          <dgm:bulletEnabled val="1"/>
        </dgm:presLayoutVars>
      </dgm:prSet>
      <dgm:spPr/>
    </dgm:pt>
    <dgm:pt modelId="{FFB8F3A5-037E-40AF-B6A1-A9ECA3876393}" type="pres">
      <dgm:prSet presAssocID="{C7943E5F-ECE8-4044-B8E8-B6F57329E251}" presName="spNode" presStyleCnt="0"/>
      <dgm:spPr/>
    </dgm:pt>
    <dgm:pt modelId="{94502666-E20E-4121-8473-B8AB5A745F37}" type="pres">
      <dgm:prSet presAssocID="{1AC591CC-3D3C-43D0-A7A0-B35C381C3EC3}" presName="sibTrans" presStyleLbl="sibTrans1D1" presStyleIdx="5" presStyleCnt="7"/>
      <dgm:spPr/>
    </dgm:pt>
    <dgm:pt modelId="{7E43267F-DC6E-4113-B5DF-790F599A63FD}" type="pres">
      <dgm:prSet presAssocID="{8B2944F8-3CEA-42D0-98F9-793D4234E6D8}" presName="node" presStyleLbl="node1" presStyleIdx="6" presStyleCnt="7">
        <dgm:presLayoutVars>
          <dgm:bulletEnabled val="1"/>
        </dgm:presLayoutVars>
      </dgm:prSet>
      <dgm:spPr/>
    </dgm:pt>
    <dgm:pt modelId="{06EB2824-9110-4B67-8743-8E6A52860D0F}" type="pres">
      <dgm:prSet presAssocID="{8B2944F8-3CEA-42D0-98F9-793D4234E6D8}" presName="spNode" presStyleCnt="0"/>
      <dgm:spPr/>
    </dgm:pt>
    <dgm:pt modelId="{6950318F-3B35-41CF-924E-A3B3E58E7633}" type="pres">
      <dgm:prSet presAssocID="{310951C0-B4B7-4330-BBCF-FBA6B65A5091}" presName="sibTrans" presStyleLbl="sibTrans1D1" presStyleIdx="6" presStyleCnt="7"/>
      <dgm:spPr/>
    </dgm:pt>
  </dgm:ptLst>
  <dgm:cxnLst>
    <dgm:cxn modelId="{2FDCCB0C-7A4D-4EE0-A8AC-1A9226207D0C}" srcId="{7A9853B4-C3C3-4712-AC2E-C4C881732B48}" destId="{8B2944F8-3CEA-42D0-98F9-793D4234E6D8}" srcOrd="6" destOrd="0" parTransId="{859C50D5-749D-4C7F-B472-5B0D8F363DC6}" sibTransId="{310951C0-B4B7-4330-BBCF-FBA6B65A5091}"/>
    <dgm:cxn modelId="{BBD74618-5AB0-497C-AE89-F308E29CD33B}" type="presOf" srcId="{2A34D271-8A19-4040-9F80-13B0D9D31F49}" destId="{05C1ECDE-E8E3-46BE-8E5A-626BA7A93CE9}" srcOrd="0" destOrd="0" presId="urn:microsoft.com/office/officeart/2005/8/layout/cycle5"/>
    <dgm:cxn modelId="{56ED1C1D-71B8-4A0C-9D0E-494857ABF48A}" srcId="{7A9853B4-C3C3-4712-AC2E-C4C881732B48}" destId="{5977C618-3A6A-49A9-B8F7-247862B775F0}" srcOrd="0" destOrd="0" parTransId="{19541311-79E3-4DCD-9856-78037540D4D2}" sibTransId="{9635BCF3-C047-44B4-91E1-5AA3A5D7F2B2}"/>
    <dgm:cxn modelId="{6E56FA27-2B6F-445F-972C-7D30B9BA9134}" type="presOf" srcId="{9635BCF3-C047-44B4-91E1-5AA3A5D7F2B2}" destId="{893012CB-AD21-412B-99BF-85AF91BA8E53}" srcOrd="0" destOrd="0" presId="urn:microsoft.com/office/officeart/2005/8/layout/cycle5"/>
    <dgm:cxn modelId="{8392BE3D-9F54-4B03-BF16-57FCB15C1DE3}" type="presOf" srcId="{DA16AB30-31A6-4B8B-A6D4-65AFEB30A0A5}" destId="{A104070C-A782-4485-9030-088B3556197E}" srcOrd="0" destOrd="0" presId="urn:microsoft.com/office/officeart/2005/8/layout/cycle5"/>
    <dgm:cxn modelId="{01571741-13CE-494F-8E26-57774A26FBFD}" type="presOf" srcId="{B8875E10-45B0-4D62-8FFB-90393B3390F5}" destId="{B774AC4F-DE08-4C17-9537-C940893EAF79}" srcOrd="0" destOrd="0" presId="urn:microsoft.com/office/officeart/2005/8/layout/cycle5"/>
    <dgm:cxn modelId="{C4DC0465-B1C4-4332-B524-968EA0F767EB}" srcId="{7A9853B4-C3C3-4712-AC2E-C4C881732B48}" destId="{DA16AB30-31A6-4B8B-A6D4-65AFEB30A0A5}" srcOrd="4" destOrd="0" parTransId="{5AC9D382-F2A4-4D29-903C-E812B0F25E93}" sibTransId="{B8875E10-45B0-4D62-8FFB-90393B3390F5}"/>
    <dgm:cxn modelId="{D74C6E73-4E97-4CD7-B0E3-5F3FBF4161AC}" srcId="{7A9853B4-C3C3-4712-AC2E-C4C881732B48}" destId="{7F9265CF-6CB0-43F0-86E9-E1ED0719A677}" srcOrd="3" destOrd="0" parTransId="{C240D17B-4B62-41B1-BE84-5244E3A08BE3}" sibTransId="{B98F578C-2F1E-4344-8A55-CB1C10A9C868}"/>
    <dgm:cxn modelId="{960AF85A-81CE-4321-9823-4881E6528168}" type="presOf" srcId="{F847A744-EB6C-4289-A5D3-0F63492472D1}" destId="{55ABDE1D-E557-4D00-AA02-3F0F60B9F9DF}" srcOrd="0" destOrd="0" presId="urn:microsoft.com/office/officeart/2005/8/layout/cycle5"/>
    <dgm:cxn modelId="{C613F693-28AE-4580-81E0-45032BDB6544}" type="presOf" srcId="{B98F578C-2F1E-4344-8A55-CB1C10A9C868}" destId="{ED8A1F2A-2410-4E93-8895-1826B26FA01F}" srcOrd="0" destOrd="0" presId="urn:microsoft.com/office/officeart/2005/8/layout/cycle5"/>
    <dgm:cxn modelId="{4B6E9998-79D3-4A5B-B8DA-6874F9748539}" type="presOf" srcId="{7F9265CF-6CB0-43F0-86E9-E1ED0719A677}" destId="{E4D46F93-9DC1-4F00-A2A0-F7379D4744CD}" srcOrd="0" destOrd="0" presId="urn:microsoft.com/office/officeart/2005/8/layout/cycle5"/>
    <dgm:cxn modelId="{946786AE-A858-4F7D-9DF3-46AEDA2739F5}" type="presOf" srcId="{0FA16FD7-7907-4EEA-A1FD-08A71B881F15}" destId="{FDA26DC8-6378-409C-93DC-CF20AB928A5D}" srcOrd="0" destOrd="0" presId="urn:microsoft.com/office/officeart/2005/8/layout/cycle5"/>
    <dgm:cxn modelId="{AA4FADB4-3748-4E2F-80F1-446660248741}" type="presOf" srcId="{310951C0-B4B7-4330-BBCF-FBA6B65A5091}" destId="{6950318F-3B35-41CF-924E-A3B3E58E7633}" srcOrd="0" destOrd="0" presId="urn:microsoft.com/office/officeart/2005/8/layout/cycle5"/>
    <dgm:cxn modelId="{AE8199CC-A08E-4966-B0C5-8FE183DA6517}" type="presOf" srcId="{C7943E5F-ECE8-4044-B8E8-B6F57329E251}" destId="{9F3C6455-E31A-4B1A-8E96-4BB75883A940}" srcOrd="0" destOrd="0" presId="urn:microsoft.com/office/officeart/2005/8/layout/cycle5"/>
    <dgm:cxn modelId="{0DB7F2D1-AADD-425A-A09F-19B10D452C8E}" type="presOf" srcId="{4C536D28-C660-4D9F-B5EB-5BA51A4055E5}" destId="{216F8802-6E28-4D70-B675-07BB2E6C49EC}" srcOrd="0" destOrd="0" presId="urn:microsoft.com/office/officeart/2005/8/layout/cycle5"/>
    <dgm:cxn modelId="{A4903CD3-1485-4DB3-A34B-BD1E211D4883}" srcId="{7A9853B4-C3C3-4712-AC2E-C4C881732B48}" destId="{4C536D28-C660-4D9F-B5EB-5BA51A4055E5}" srcOrd="2" destOrd="0" parTransId="{1884D4A8-CDFD-4EAA-8C12-16FD26B358E7}" sibTransId="{0FA16FD7-7907-4EEA-A1FD-08A71B881F15}"/>
    <dgm:cxn modelId="{5D7B8CD7-FB71-4986-95BF-CE55904D519F}" type="presOf" srcId="{5977C618-3A6A-49A9-B8F7-247862B775F0}" destId="{3A9194E3-ADAA-4EFB-81C6-EA225E14081E}" srcOrd="0" destOrd="0" presId="urn:microsoft.com/office/officeart/2005/8/layout/cycle5"/>
    <dgm:cxn modelId="{991EA0E2-130B-445B-8237-9FC778743246}" srcId="{7A9853B4-C3C3-4712-AC2E-C4C881732B48}" destId="{2A34D271-8A19-4040-9F80-13B0D9D31F49}" srcOrd="1" destOrd="0" parTransId="{38484DBB-D14D-496C-AF8D-7270908B8301}" sibTransId="{F847A744-EB6C-4289-A5D3-0F63492472D1}"/>
    <dgm:cxn modelId="{B02AABE4-8477-4501-AEB4-03AFEE78FE0D}" type="presOf" srcId="{1AC591CC-3D3C-43D0-A7A0-B35C381C3EC3}" destId="{94502666-E20E-4121-8473-B8AB5A745F37}" srcOrd="0" destOrd="0" presId="urn:microsoft.com/office/officeart/2005/8/layout/cycle5"/>
    <dgm:cxn modelId="{B6D5BCE7-F81D-4344-9E67-96E8B3D9CBF9}" type="presOf" srcId="{7A9853B4-C3C3-4712-AC2E-C4C881732B48}" destId="{4F12B0FA-C1F0-4420-B87D-BBA6583B5A3E}" srcOrd="0" destOrd="0" presId="urn:microsoft.com/office/officeart/2005/8/layout/cycle5"/>
    <dgm:cxn modelId="{C19CE7F4-5E87-40CC-912C-5A49ED178B0E}" srcId="{7A9853B4-C3C3-4712-AC2E-C4C881732B48}" destId="{C7943E5F-ECE8-4044-B8E8-B6F57329E251}" srcOrd="5" destOrd="0" parTransId="{8917DF2B-4056-4495-A06D-DA838CAC6D54}" sibTransId="{1AC591CC-3D3C-43D0-A7A0-B35C381C3EC3}"/>
    <dgm:cxn modelId="{C52713FA-AAFB-47A8-898C-6C941E5F7565}" type="presOf" srcId="{8B2944F8-3CEA-42D0-98F9-793D4234E6D8}" destId="{7E43267F-DC6E-4113-B5DF-790F599A63FD}" srcOrd="0" destOrd="0" presId="urn:microsoft.com/office/officeart/2005/8/layout/cycle5"/>
    <dgm:cxn modelId="{66CD78A1-5E4E-4BE7-AF5A-3436AAC8F381}" type="presParOf" srcId="{4F12B0FA-C1F0-4420-B87D-BBA6583B5A3E}" destId="{3A9194E3-ADAA-4EFB-81C6-EA225E14081E}" srcOrd="0" destOrd="0" presId="urn:microsoft.com/office/officeart/2005/8/layout/cycle5"/>
    <dgm:cxn modelId="{D56CA89B-D3DD-40D1-A524-41D9F9148A07}" type="presParOf" srcId="{4F12B0FA-C1F0-4420-B87D-BBA6583B5A3E}" destId="{5E93B305-633A-4AB9-ADB7-82597C002CA5}" srcOrd="1" destOrd="0" presId="urn:microsoft.com/office/officeart/2005/8/layout/cycle5"/>
    <dgm:cxn modelId="{0529324A-75B0-4DEE-9C97-343AF72CFA79}" type="presParOf" srcId="{4F12B0FA-C1F0-4420-B87D-BBA6583B5A3E}" destId="{893012CB-AD21-412B-99BF-85AF91BA8E53}" srcOrd="2" destOrd="0" presId="urn:microsoft.com/office/officeart/2005/8/layout/cycle5"/>
    <dgm:cxn modelId="{87F03B19-AFC6-4315-9C05-F22A445F1E7D}" type="presParOf" srcId="{4F12B0FA-C1F0-4420-B87D-BBA6583B5A3E}" destId="{05C1ECDE-E8E3-46BE-8E5A-626BA7A93CE9}" srcOrd="3" destOrd="0" presId="urn:microsoft.com/office/officeart/2005/8/layout/cycle5"/>
    <dgm:cxn modelId="{F2F5CCCE-87D9-4DB7-BB96-3D72A2988519}" type="presParOf" srcId="{4F12B0FA-C1F0-4420-B87D-BBA6583B5A3E}" destId="{FDAA1DF3-C5D0-4B29-B500-9CD7DE0BBF0C}" srcOrd="4" destOrd="0" presId="urn:microsoft.com/office/officeart/2005/8/layout/cycle5"/>
    <dgm:cxn modelId="{F9093D88-84B7-4BC0-85B3-42F909596B1C}" type="presParOf" srcId="{4F12B0FA-C1F0-4420-B87D-BBA6583B5A3E}" destId="{55ABDE1D-E557-4D00-AA02-3F0F60B9F9DF}" srcOrd="5" destOrd="0" presId="urn:microsoft.com/office/officeart/2005/8/layout/cycle5"/>
    <dgm:cxn modelId="{E9D43C2B-2EED-42E7-AF17-C32D9FAB3D59}" type="presParOf" srcId="{4F12B0FA-C1F0-4420-B87D-BBA6583B5A3E}" destId="{216F8802-6E28-4D70-B675-07BB2E6C49EC}" srcOrd="6" destOrd="0" presId="urn:microsoft.com/office/officeart/2005/8/layout/cycle5"/>
    <dgm:cxn modelId="{5BC794B5-ACC7-4CB6-A7C4-54D8465EDAB0}" type="presParOf" srcId="{4F12B0FA-C1F0-4420-B87D-BBA6583B5A3E}" destId="{9F80A324-58D9-423A-AAA8-E53C6FB77DD7}" srcOrd="7" destOrd="0" presId="urn:microsoft.com/office/officeart/2005/8/layout/cycle5"/>
    <dgm:cxn modelId="{0232587B-48F4-427E-8AF7-33219D49D669}" type="presParOf" srcId="{4F12B0FA-C1F0-4420-B87D-BBA6583B5A3E}" destId="{FDA26DC8-6378-409C-93DC-CF20AB928A5D}" srcOrd="8" destOrd="0" presId="urn:microsoft.com/office/officeart/2005/8/layout/cycle5"/>
    <dgm:cxn modelId="{33E06551-6C5B-4AD3-8FA7-848D2A5172BC}" type="presParOf" srcId="{4F12B0FA-C1F0-4420-B87D-BBA6583B5A3E}" destId="{E4D46F93-9DC1-4F00-A2A0-F7379D4744CD}" srcOrd="9" destOrd="0" presId="urn:microsoft.com/office/officeart/2005/8/layout/cycle5"/>
    <dgm:cxn modelId="{A45B8741-1904-41A6-BE96-F4B2AB3483C0}" type="presParOf" srcId="{4F12B0FA-C1F0-4420-B87D-BBA6583B5A3E}" destId="{6768DD9A-B722-489E-B00B-E626C65BB6A6}" srcOrd="10" destOrd="0" presId="urn:microsoft.com/office/officeart/2005/8/layout/cycle5"/>
    <dgm:cxn modelId="{DD207B2E-2755-4D3A-B8D8-D2129A067298}" type="presParOf" srcId="{4F12B0FA-C1F0-4420-B87D-BBA6583B5A3E}" destId="{ED8A1F2A-2410-4E93-8895-1826B26FA01F}" srcOrd="11" destOrd="0" presId="urn:microsoft.com/office/officeart/2005/8/layout/cycle5"/>
    <dgm:cxn modelId="{92CE858C-20FF-4AA4-A4F5-E61536AF66DA}" type="presParOf" srcId="{4F12B0FA-C1F0-4420-B87D-BBA6583B5A3E}" destId="{A104070C-A782-4485-9030-088B3556197E}" srcOrd="12" destOrd="0" presId="urn:microsoft.com/office/officeart/2005/8/layout/cycle5"/>
    <dgm:cxn modelId="{0C894254-4807-4D61-9BB6-F7DD32C4EA45}" type="presParOf" srcId="{4F12B0FA-C1F0-4420-B87D-BBA6583B5A3E}" destId="{35296A07-2CD2-4951-A15D-E4E3E86A71FA}" srcOrd="13" destOrd="0" presId="urn:microsoft.com/office/officeart/2005/8/layout/cycle5"/>
    <dgm:cxn modelId="{EE371E6C-81E6-4C53-A6EB-F494E2D7C16D}" type="presParOf" srcId="{4F12B0FA-C1F0-4420-B87D-BBA6583B5A3E}" destId="{B774AC4F-DE08-4C17-9537-C940893EAF79}" srcOrd="14" destOrd="0" presId="urn:microsoft.com/office/officeart/2005/8/layout/cycle5"/>
    <dgm:cxn modelId="{8BD070B1-26C0-4E99-A438-929046521324}" type="presParOf" srcId="{4F12B0FA-C1F0-4420-B87D-BBA6583B5A3E}" destId="{9F3C6455-E31A-4B1A-8E96-4BB75883A940}" srcOrd="15" destOrd="0" presId="urn:microsoft.com/office/officeart/2005/8/layout/cycle5"/>
    <dgm:cxn modelId="{A396608F-66D1-44A7-AB77-2BC1756738C8}" type="presParOf" srcId="{4F12B0FA-C1F0-4420-B87D-BBA6583B5A3E}" destId="{FFB8F3A5-037E-40AF-B6A1-A9ECA3876393}" srcOrd="16" destOrd="0" presId="urn:microsoft.com/office/officeart/2005/8/layout/cycle5"/>
    <dgm:cxn modelId="{93CE91DC-B81D-460C-9FCD-FE5B9D568C56}" type="presParOf" srcId="{4F12B0FA-C1F0-4420-B87D-BBA6583B5A3E}" destId="{94502666-E20E-4121-8473-B8AB5A745F37}" srcOrd="17" destOrd="0" presId="urn:microsoft.com/office/officeart/2005/8/layout/cycle5"/>
    <dgm:cxn modelId="{CE9985BD-F3EF-4837-85C0-F744234B2783}" type="presParOf" srcId="{4F12B0FA-C1F0-4420-B87D-BBA6583B5A3E}" destId="{7E43267F-DC6E-4113-B5DF-790F599A63FD}" srcOrd="18" destOrd="0" presId="urn:microsoft.com/office/officeart/2005/8/layout/cycle5"/>
    <dgm:cxn modelId="{0B227570-1794-4D26-8010-2572CD0DDEA2}" type="presParOf" srcId="{4F12B0FA-C1F0-4420-B87D-BBA6583B5A3E}" destId="{06EB2824-9110-4B67-8743-8E6A52860D0F}" srcOrd="19" destOrd="0" presId="urn:microsoft.com/office/officeart/2005/8/layout/cycle5"/>
    <dgm:cxn modelId="{A94A3A33-1593-4727-8513-3B679C97ACFE}" type="presParOf" srcId="{4F12B0FA-C1F0-4420-B87D-BBA6583B5A3E}" destId="{6950318F-3B35-41CF-924E-A3B3E58E7633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9853B4-C3C3-4712-AC2E-C4C881732B48}" type="doc">
      <dgm:prSet loTypeId="urn:microsoft.com/office/officeart/2005/8/layout/cycle5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pl-PL"/>
        </a:p>
      </dgm:t>
    </dgm:pt>
    <dgm:pt modelId="{2A34D271-8A19-4040-9F80-13B0D9D31F49}">
      <dgm:prSet phldrT="[Tekst]" custT="1"/>
      <dgm:spPr/>
      <dgm:t>
        <a:bodyPr/>
        <a:lstStyle/>
        <a:p>
          <a:r>
            <a:rPr lang="pl-PL" sz="16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16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8484DBB-D14D-496C-AF8D-7270908B8301}" type="par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847A744-EB6C-4289-A5D3-0F63492472D1}" type="sib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C536D28-C660-4D9F-B5EB-5BA51A4055E5}">
      <dgm:prSet phldrT="[Tekst]" custT="1"/>
      <dgm:spPr/>
      <dgm:t>
        <a:bodyPr/>
        <a:lstStyle/>
        <a:p>
          <a:r>
            <a:rPr lang="pl-PL" sz="12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884D4A8-CDFD-4EAA-8C12-16FD26B358E7}" type="par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FA16FD7-7907-4EEA-A1FD-08A71B881F15}" type="sib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F9265CF-6CB0-43F0-86E9-E1ED0719A677}">
      <dgm:prSet phldrT="[Tekst]" custT="1"/>
      <dgm:spPr/>
      <dgm:t>
        <a:bodyPr/>
        <a:lstStyle/>
        <a:p>
          <a:r>
            <a:rPr lang="pl-PL" sz="10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0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240D17B-4B62-41B1-BE84-5244E3A08BE3}" type="par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98F578C-2F1E-4344-8A55-CB1C10A9C868}" type="sib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A16AB30-31A6-4B8B-A6D4-65AFEB30A0A5}">
      <dgm:prSet phldrT="[Tekst]" custT="1"/>
      <dgm:spPr/>
      <dgm:t>
        <a:bodyPr/>
        <a:lstStyle/>
        <a:p>
          <a:r>
            <a:rPr lang="pl-PL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I ODBIÓR</a:t>
          </a:r>
        </a:p>
      </dgm:t>
    </dgm:pt>
    <dgm:pt modelId="{5AC9D382-F2A4-4D29-903C-E812B0F25E93}" type="par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8875E10-45B0-4D62-8FFB-90393B3390F5}" type="sib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7943E5F-ECE8-4044-B8E8-B6F57329E251}">
      <dgm:prSet phldrT="[Tekst]"/>
      <dgm:spPr/>
      <dgm:t>
        <a:bodyPr/>
        <a:lstStyle/>
        <a:p>
          <a:r>
            <a: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 KORZYŚCI</a:t>
          </a:r>
        </a:p>
      </dgm:t>
    </dgm:pt>
    <dgm:pt modelId="{8917DF2B-4056-4495-A06D-DA838CAC6D54}" type="par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AC591CC-3D3C-43D0-A7A0-B35C381C3EC3}" type="sib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977C618-3A6A-49A9-B8F7-247862B775F0}">
      <dgm:prSet phldrT="[Tekst]" custT="1"/>
      <dgm:spPr/>
      <dgm:t>
        <a:bodyPr/>
        <a:lstStyle/>
        <a:p>
          <a:r>
            <a:rPr lang="pl-PL" sz="12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9541311-79E3-4DCD-9856-78037540D4D2}" type="par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635BCF3-C047-44B4-91E1-5AA3A5D7F2B2}" type="sib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B2944F8-3CEA-42D0-98F9-793D4234E6D8}">
      <dgm:prSet phldrT="[Tekst]"/>
      <dgm:spPr/>
      <dgm:t>
        <a:bodyPr/>
        <a:lstStyle/>
        <a:p>
          <a:r>
            <a: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gm:t>
    </dgm:pt>
    <dgm:pt modelId="{859C50D5-749D-4C7F-B472-5B0D8F363DC6}" type="par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10951C0-B4B7-4330-BBCF-FBA6B65A5091}" type="sib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F12B0FA-C1F0-4420-B87D-BBA6583B5A3E}" type="pres">
      <dgm:prSet presAssocID="{7A9853B4-C3C3-4712-AC2E-C4C881732B48}" presName="cycle" presStyleCnt="0">
        <dgm:presLayoutVars>
          <dgm:dir/>
          <dgm:resizeHandles val="exact"/>
        </dgm:presLayoutVars>
      </dgm:prSet>
      <dgm:spPr/>
    </dgm:pt>
    <dgm:pt modelId="{3A9194E3-ADAA-4EFB-81C6-EA225E14081E}" type="pres">
      <dgm:prSet presAssocID="{5977C618-3A6A-49A9-B8F7-247862B775F0}" presName="node" presStyleLbl="node1" presStyleIdx="0" presStyleCnt="7">
        <dgm:presLayoutVars>
          <dgm:bulletEnabled val="1"/>
        </dgm:presLayoutVars>
      </dgm:prSet>
      <dgm:spPr/>
    </dgm:pt>
    <dgm:pt modelId="{5E93B305-633A-4AB9-ADB7-82597C002CA5}" type="pres">
      <dgm:prSet presAssocID="{5977C618-3A6A-49A9-B8F7-247862B775F0}" presName="spNode" presStyleCnt="0"/>
      <dgm:spPr/>
    </dgm:pt>
    <dgm:pt modelId="{893012CB-AD21-412B-99BF-85AF91BA8E53}" type="pres">
      <dgm:prSet presAssocID="{9635BCF3-C047-44B4-91E1-5AA3A5D7F2B2}" presName="sibTrans" presStyleLbl="sibTrans1D1" presStyleIdx="0" presStyleCnt="7"/>
      <dgm:spPr/>
    </dgm:pt>
    <dgm:pt modelId="{05C1ECDE-E8E3-46BE-8E5A-626BA7A93CE9}" type="pres">
      <dgm:prSet presAssocID="{2A34D271-8A19-4040-9F80-13B0D9D31F49}" presName="node" presStyleLbl="node1" presStyleIdx="1" presStyleCnt="7" custScaleX="193993" custScaleY="140338" custRadScaleRad="105709" custRadScaleInc="33869">
        <dgm:presLayoutVars>
          <dgm:bulletEnabled val="1"/>
        </dgm:presLayoutVars>
      </dgm:prSet>
      <dgm:spPr/>
    </dgm:pt>
    <dgm:pt modelId="{FDAA1DF3-C5D0-4B29-B500-9CD7DE0BBF0C}" type="pres">
      <dgm:prSet presAssocID="{2A34D271-8A19-4040-9F80-13B0D9D31F49}" presName="spNode" presStyleCnt="0"/>
      <dgm:spPr/>
    </dgm:pt>
    <dgm:pt modelId="{55ABDE1D-E557-4D00-AA02-3F0F60B9F9DF}" type="pres">
      <dgm:prSet presAssocID="{F847A744-EB6C-4289-A5D3-0F63492472D1}" presName="sibTrans" presStyleLbl="sibTrans1D1" presStyleIdx="1" presStyleCnt="7"/>
      <dgm:spPr/>
    </dgm:pt>
    <dgm:pt modelId="{216F8802-6E28-4D70-B675-07BB2E6C49EC}" type="pres">
      <dgm:prSet presAssocID="{4C536D28-C660-4D9F-B5EB-5BA51A4055E5}" presName="node" presStyleLbl="node1" presStyleIdx="2" presStyleCnt="7">
        <dgm:presLayoutVars>
          <dgm:bulletEnabled val="1"/>
        </dgm:presLayoutVars>
      </dgm:prSet>
      <dgm:spPr/>
    </dgm:pt>
    <dgm:pt modelId="{9F80A324-58D9-423A-AAA8-E53C6FB77DD7}" type="pres">
      <dgm:prSet presAssocID="{4C536D28-C660-4D9F-B5EB-5BA51A4055E5}" presName="spNode" presStyleCnt="0"/>
      <dgm:spPr/>
    </dgm:pt>
    <dgm:pt modelId="{FDA26DC8-6378-409C-93DC-CF20AB928A5D}" type="pres">
      <dgm:prSet presAssocID="{0FA16FD7-7907-4EEA-A1FD-08A71B881F15}" presName="sibTrans" presStyleLbl="sibTrans1D1" presStyleIdx="2" presStyleCnt="7"/>
      <dgm:spPr/>
    </dgm:pt>
    <dgm:pt modelId="{E4D46F93-9DC1-4F00-A2A0-F7379D4744CD}" type="pres">
      <dgm:prSet presAssocID="{7F9265CF-6CB0-43F0-86E9-E1ED0719A677}" presName="node" presStyleLbl="node1" presStyleIdx="3" presStyleCnt="7">
        <dgm:presLayoutVars>
          <dgm:bulletEnabled val="1"/>
        </dgm:presLayoutVars>
      </dgm:prSet>
      <dgm:spPr/>
    </dgm:pt>
    <dgm:pt modelId="{6768DD9A-B722-489E-B00B-E626C65BB6A6}" type="pres">
      <dgm:prSet presAssocID="{7F9265CF-6CB0-43F0-86E9-E1ED0719A677}" presName="spNode" presStyleCnt="0"/>
      <dgm:spPr/>
    </dgm:pt>
    <dgm:pt modelId="{ED8A1F2A-2410-4E93-8895-1826B26FA01F}" type="pres">
      <dgm:prSet presAssocID="{B98F578C-2F1E-4344-8A55-CB1C10A9C868}" presName="sibTrans" presStyleLbl="sibTrans1D1" presStyleIdx="3" presStyleCnt="7"/>
      <dgm:spPr/>
    </dgm:pt>
    <dgm:pt modelId="{A104070C-A782-4485-9030-088B3556197E}" type="pres">
      <dgm:prSet presAssocID="{DA16AB30-31A6-4B8B-A6D4-65AFEB30A0A5}" presName="node" presStyleLbl="node1" presStyleIdx="4" presStyleCnt="7">
        <dgm:presLayoutVars>
          <dgm:bulletEnabled val="1"/>
        </dgm:presLayoutVars>
      </dgm:prSet>
      <dgm:spPr/>
    </dgm:pt>
    <dgm:pt modelId="{35296A07-2CD2-4951-A15D-E4E3E86A71FA}" type="pres">
      <dgm:prSet presAssocID="{DA16AB30-31A6-4B8B-A6D4-65AFEB30A0A5}" presName="spNode" presStyleCnt="0"/>
      <dgm:spPr/>
    </dgm:pt>
    <dgm:pt modelId="{B774AC4F-DE08-4C17-9537-C940893EAF79}" type="pres">
      <dgm:prSet presAssocID="{B8875E10-45B0-4D62-8FFB-90393B3390F5}" presName="sibTrans" presStyleLbl="sibTrans1D1" presStyleIdx="4" presStyleCnt="7"/>
      <dgm:spPr/>
    </dgm:pt>
    <dgm:pt modelId="{9F3C6455-E31A-4B1A-8E96-4BB75883A940}" type="pres">
      <dgm:prSet presAssocID="{C7943E5F-ECE8-4044-B8E8-B6F57329E251}" presName="node" presStyleLbl="node1" presStyleIdx="5" presStyleCnt="7">
        <dgm:presLayoutVars>
          <dgm:bulletEnabled val="1"/>
        </dgm:presLayoutVars>
      </dgm:prSet>
      <dgm:spPr/>
    </dgm:pt>
    <dgm:pt modelId="{FFB8F3A5-037E-40AF-B6A1-A9ECA3876393}" type="pres">
      <dgm:prSet presAssocID="{C7943E5F-ECE8-4044-B8E8-B6F57329E251}" presName="spNode" presStyleCnt="0"/>
      <dgm:spPr/>
    </dgm:pt>
    <dgm:pt modelId="{94502666-E20E-4121-8473-B8AB5A745F37}" type="pres">
      <dgm:prSet presAssocID="{1AC591CC-3D3C-43D0-A7A0-B35C381C3EC3}" presName="sibTrans" presStyleLbl="sibTrans1D1" presStyleIdx="5" presStyleCnt="7"/>
      <dgm:spPr/>
    </dgm:pt>
    <dgm:pt modelId="{7E43267F-DC6E-4113-B5DF-790F599A63FD}" type="pres">
      <dgm:prSet presAssocID="{8B2944F8-3CEA-42D0-98F9-793D4234E6D8}" presName="node" presStyleLbl="node1" presStyleIdx="6" presStyleCnt="7">
        <dgm:presLayoutVars>
          <dgm:bulletEnabled val="1"/>
        </dgm:presLayoutVars>
      </dgm:prSet>
      <dgm:spPr/>
    </dgm:pt>
    <dgm:pt modelId="{06EB2824-9110-4B67-8743-8E6A52860D0F}" type="pres">
      <dgm:prSet presAssocID="{8B2944F8-3CEA-42D0-98F9-793D4234E6D8}" presName="spNode" presStyleCnt="0"/>
      <dgm:spPr/>
    </dgm:pt>
    <dgm:pt modelId="{6950318F-3B35-41CF-924E-A3B3E58E7633}" type="pres">
      <dgm:prSet presAssocID="{310951C0-B4B7-4330-BBCF-FBA6B65A5091}" presName="sibTrans" presStyleLbl="sibTrans1D1" presStyleIdx="6" presStyleCnt="7"/>
      <dgm:spPr/>
    </dgm:pt>
  </dgm:ptLst>
  <dgm:cxnLst>
    <dgm:cxn modelId="{2FDCCB0C-7A4D-4EE0-A8AC-1A9226207D0C}" srcId="{7A9853B4-C3C3-4712-AC2E-C4C881732B48}" destId="{8B2944F8-3CEA-42D0-98F9-793D4234E6D8}" srcOrd="6" destOrd="0" parTransId="{859C50D5-749D-4C7F-B472-5B0D8F363DC6}" sibTransId="{310951C0-B4B7-4330-BBCF-FBA6B65A5091}"/>
    <dgm:cxn modelId="{BBD74618-5AB0-497C-AE89-F308E29CD33B}" type="presOf" srcId="{2A34D271-8A19-4040-9F80-13B0D9D31F49}" destId="{05C1ECDE-E8E3-46BE-8E5A-626BA7A93CE9}" srcOrd="0" destOrd="0" presId="urn:microsoft.com/office/officeart/2005/8/layout/cycle5"/>
    <dgm:cxn modelId="{56ED1C1D-71B8-4A0C-9D0E-494857ABF48A}" srcId="{7A9853B4-C3C3-4712-AC2E-C4C881732B48}" destId="{5977C618-3A6A-49A9-B8F7-247862B775F0}" srcOrd="0" destOrd="0" parTransId="{19541311-79E3-4DCD-9856-78037540D4D2}" sibTransId="{9635BCF3-C047-44B4-91E1-5AA3A5D7F2B2}"/>
    <dgm:cxn modelId="{6E56FA27-2B6F-445F-972C-7D30B9BA9134}" type="presOf" srcId="{9635BCF3-C047-44B4-91E1-5AA3A5D7F2B2}" destId="{893012CB-AD21-412B-99BF-85AF91BA8E53}" srcOrd="0" destOrd="0" presId="urn:microsoft.com/office/officeart/2005/8/layout/cycle5"/>
    <dgm:cxn modelId="{8392BE3D-9F54-4B03-BF16-57FCB15C1DE3}" type="presOf" srcId="{DA16AB30-31A6-4B8B-A6D4-65AFEB30A0A5}" destId="{A104070C-A782-4485-9030-088B3556197E}" srcOrd="0" destOrd="0" presId="urn:microsoft.com/office/officeart/2005/8/layout/cycle5"/>
    <dgm:cxn modelId="{01571741-13CE-494F-8E26-57774A26FBFD}" type="presOf" srcId="{B8875E10-45B0-4D62-8FFB-90393B3390F5}" destId="{B774AC4F-DE08-4C17-9537-C940893EAF79}" srcOrd="0" destOrd="0" presId="urn:microsoft.com/office/officeart/2005/8/layout/cycle5"/>
    <dgm:cxn modelId="{C4DC0465-B1C4-4332-B524-968EA0F767EB}" srcId="{7A9853B4-C3C3-4712-AC2E-C4C881732B48}" destId="{DA16AB30-31A6-4B8B-A6D4-65AFEB30A0A5}" srcOrd="4" destOrd="0" parTransId="{5AC9D382-F2A4-4D29-903C-E812B0F25E93}" sibTransId="{B8875E10-45B0-4D62-8FFB-90393B3390F5}"/>
    <dgm:cxn modelId="{D74C6E73-4E97-4CD7-B0E3-5F3FBF4161AC}" srcId="{7A9853B4-C3C3-4712-AC2E-C4C881732B48}" destId="{7F9265CF-6CB0-43F0-86E9-E1ED0719A677}" srcOrd="3" destOrd="0" parTransId="{C240D17B-4B62-41B1-BE84-5244E3A08BE3}" sibTransId="{B98F578C-2F1E-4344-8A55-CB1C10A9C868}"/>
    <dgm:cxn modelId="{960AF85A-81CE-4321-9823-4881E6528168}" type="presOf" srcId="{F847A744-EB6C-4289-A5D3-0F63492472D1}" destId="{55ABDE1D-E557-4D00-AA02-3F0F60B9F9DF}" srcOrd="0" destOrd="0" presId="urn:microsoft.com/office/officeart/2005/8/layout/cycle5"/>
    <dgm:cxn modelId="{C613F693-28AE-4580-81E0-45032BDB6544}" type="presOf" srcId="{B98F578C-2F1E-4344-8A55-CB1C10A9C868}" destId="{ED8A1F2A-2410-4E93-8895-1826B26FA01F}" srcOrd="0" destOrd="0" presId="urn:microsoft.com/office/officeart/2005/8/layout/cycle5"/>
    <dgm:cxn modelId="{4B6E9998-79D3-4A5B-B8DA-6874F9748539}" type="presOf" srcId="{7F9265CF-6CB0-43F0-86E9-E1ED0719A677}" destId="{E4D46F93-9DC1-4F00-A2A0-F7379D4744CD}" srcOrd="0" destOrd="0" presId="urn:microsoft.com/office/officeart/2005/8/layout/cycle5"/>
    <dgm:cxn modelId="{946786AE-A858-4F7D-9DF3-46AEDA2739F5}" type="presOf" srcId="{0FA16FD7-7907-4EEA-A1FD-08A71B881F15}" destId="{FDA26DC8-6378-409C-93DC-CF20AB928A5D}" srcOrd="0" destOrd="0" presId="urn:microsoft.com/office/officeart/2005/8/layout/cycle5"/>
    <dgm:cxn modelId="{AA4FADB4-3748-4E2F-80F1-446660248741}" type="presOf" srcId="{310951C0-B4B7-4330-BBCF-FBA6B65A5091}" destId="{6950318F-3B35-41CF-924E-A3B3E58E7633}" srcOrd="0" destOrd="0" presId="urn:microsoft.com/office/officeart/2005/8/layout/cycle5"/>
    <dgm:cxn modelId="{AE8199CC-A08E-4966-B0C5-8FE183DA6517}" type="presOf" srcId="{C7943E5F-ECE8-4044-B8E8-B6F57329E251}" destId="{9F3C6455-E31A-4B1A-8E96-4BB75883A940}" srcOrd="0" destOrd="0" presId="urn:microsoft.com/office/officeart/2005/8/layout/cycle5"/>
    <dgm:cxn modelId="{0DB7F2D1-AADD-425A-A09F-19B10D452C8E}" type="presOf" srcId="{4C536D28-C660-4D9F-B5EB-5BA51A4055E5}" destId="{216F8802-6E28-4D70-B675-07BB2E6C49EC}" srcOrd="0" destOrd="0" presId="urn:microsoft.com/office/officeart/2005/8/layout/cycle5"/>
    <dgm:cxn modelId="{A4903CD3-1485-4DB3-A34B-BD1E211D4883}" srcId="{7A9853B4-C3C3-4712-AC2E-C4C881732B48}" destId="{4C536D28-C660-4D9F-B5EB-5BA51A4055E5}" srcOrd="2" destOrd="0" parTransId="{1884D4A8-CDFD-4EAA-8C12-16FD26B358E7}" sibTransId="{0FA16FD7-7907-4EEA-A1FD-08A71B881F15}"/>
    <dgm:cxn modelId="{5D7B8CD7-FB71-4986-95BF-CE55904D519F}" type="presOf" srcId="{5977C618-3A6A-49A9-B8F7-247862B775F0}" destId="{3A9194E3-ADAA-4EFB-81C6-EA225E14081E}" srcOrd="0" destOrd="0" presId="urn:microsoft.com/office/officeart/2005/8/layout/cycle5"/>
    <dgm:cxn modelId="{991EA0E2-130B-445B-8237-9FC778743246}" srcId="{7A9853B4-C3C3-4712-AC2E-C4C881732B48}" destId="{2A34D271-8A19-4040-9F80-13B0D9D31F49}" srcOrd="1" destOrd="0" parTransId="{38484DBB-D14D-496C-AF8D-7270908B8301}" sibTransId="{F847A744-EB6C-4289-A5D3-0F63492472D1}"/>
    <dgm:cxn modelId="{B02AABE4-8477-4501-AEB4-03AFEE78FE0D}" type="presOf" srcId="{1AC591CC-3D3C-43D0-A7A0-B35C381C3EC3}" destId="{94502666-E20E-4121-8473-B8AB5A745F37}" srcOrd="0" destOrd="0" presId="urn:microsoft.com/office/officeart/2005/8/layout/cycle5"/>
    <dgm:cxn modelId="{B6D5BCE7-F81D-4344-9E67-96E8B3D9CBF9}" type="presOf" srcId="{7A9853B4-C3C3-4712-AC2E-C4C881732B48}" destId="{4F12B0FA-C1F0-4420-B87D-BBA6583B5A3E}" srcOrd="0" destOrd="0" presId="urn:microsoft.com/office/officeart/2005/8/layout/cycle5"/>
    <dgm:cxn modelId="{C19CE7F4-5E87-40CC-912C-5A49ED178B0E}" srcId="{7A9853B4-C3C3-4712-AC2E-C4C881732B48}" destId="{C7943E5F-ECE8-4044-B8E8-B6F57329E251}" srcOrd="5" destOrd="0" parTransId="{8917DF2B-4056-4495-A06D-DA838CAC6D54}" sibTransId="{1AC591CC-3D3C-43D0-A7A0-B35C381C3EC3}"/>
    <dgm:cxn modelId="{C52713FA-AAFB-47A8-898C-6C941E5F7565}" type="presOf" srcId="{8B2944F8-3CEA-42D0-98F9-793D4234E6D8}" destId="{7E43267F-DC6E-4113-B5DF-790F599A63FD}" srcOrd="0" destOrd="0" presId="urn:microsoft.com/office/officeart/2005/8/layout/cycle5"/>
    <dgm:cxn modelId="{66CD78A1-5E4E-4BE7-AF5A-3436AAC8F381}" type="presParOf" srcId="{4F12B0FA-C1F0-4420-B87D-BBA6583B5A3E}" destId="{3A9194E3-ADAA-4EFB-81C6-EA225E14081E}" srcOrd="0" destOrd="0" presId="urn:microsoft.com/office/officeart/2005/8/layout/cycle5"/>
    <dgm:cxn modelId="{D56CA89B-D3DD-40D1-A524-41D9F9148A07}" type="presParOf" srcId="{4F12B0FA-C1F0-4420-B87D-BBA6583B5A3E}" destId="{5E93B305-633A-4AB9-ADB7-82597C002CA5}" srcOrd="1" destOrd="0" presId="urn:microsoft.com/office/officeart/2005/8/layout/cycle5"/>
    <dgm:cxn modelId="{0529324A-75B0-4DEE-9C97-343AF72CFA79}" type="presParOf" srcId="{4F12B0FA-C1F0-4420-B87D-BBA6583B5A3E}" destId="{893012CB-AD21-412B-99BF-85AF91BA8E53}" srcOrd="2" destOrd="0" presId="urn:microsoft.com/office/officeart/2005/8/layout/cycle5"/>
    <dgm:cxn modelId="{87F03B19-AFC6-4315-9C05-F22A445F1E7D}" type="presParOf" srcId="{4F12B0FA-C1F0-4420-B87D-BBA6583B5A3E}" destId="{05C1ECDE-E8E3-46BE-8E5A-626BA7A93CE9}" srcOrd="3" destOrd="0" presId="urn:microsoft.com/office/officeart/2005/8/layout/cycle5"/>
    <dgm:cxn modelId="{F2F5CCCE-87D9-4DB7-BB96-3D72A2988519}" type="presParOf" srcId="{4F12B0FA-C1F0-4420-B87D-BBA6583B5A3E}" destId="{FDAA1DF3-C5D0-4B29-B500-9CD7DE0BBF0C}" srcOrd="4" destOrd="0" presId="urn:microsoft.com/office/officeart/2005/8/layout/cycle5"/>
    <dgm:cxn modelId="{F9093D88-84B7-4BC0-85B3-42F909596B1C}" type="presParOf" srcId="{4F12B0FA-C1F0-4420-B87D-BBA6583B5A3E}" destId="{55ABDE1D-E557-4D00-AA02-3F0F60B9F9DF}" srcOrd="5" destOrd="0" presId="urn:microsoft.com/office/officeart/2005/8/layout/cycle5"/>
    <dgm:cxn modelId="{E9D43C2B-2EED-42E7-AF17-C32D9FAB3D59}" type="presParOf" srcId="{4F12B0FA-C1F0-4420-B87D-BBA6583B5A3E}" destId="{216F8802-6E28-4D70-B675-07BB2E6C49EC}" srcOrd="6" destOrd="0" presId="urn:microsoft.com/office/officeart/2005/8/layout/cycle5"/>
    <dgm:cxn modelId="{5BC794B5-ACC7-4CB6-A7C4-54D8465EDAB0}" type="presParOf" srcId="{4F12B0FA-C1F0-4420-B87D-BBA6583B5A3E}" destId="{9F80A324-58D9-423A-AAA8-E53C6FB77DD7}" srcOrd="7" destOrd="0" presId="urn:microsoft.com/office/officeart/2005/8/layout/cycle5"/>
    <dgm:cxn modelId="{0232587B-48F4-427E-8AF7-33219D49D669}" type="presParOf" srcId="{4F12B0FA-C1F0-4420-B87D-BBA6583B5A3E}" destId="{FDA26DC8-6378-409C-93DC-CF20AB928A5D}" srcOrd="8" destOrd="0" presId="urn:microsoft.com/office/officeart/2005/8/layout/cycle5"/>
    <dgm:cxn modelId="{33E06551-6C5B-4AD3-8FA7-848D2A5172BC}" type="presParOf" srcId="{4F12B0FA-C1F0-4420-B87D-BBA6583B5A3E}" destId="{E4D46F93-9DC1-4F00-A2A0-F7379D4744CD}" srcOrd="9" destOrd="0" presId="urn:microsoft.com/office/officeart/2005/8/layout/cycle5"/>
    <dgm:cxn modelId="{A45B8741-1904-41A6-BE96-F4B2AB3483C0}" type="presParOf" srcId="{4F12B0FA-C1F0-4420-B87D-BBA6583B5A3E}" destId="{6768DD9A-B722-489E-B00B-E626C65BB6A6}" srcOrd="10" destOrd="0" presId="urn:microsoft.com/office/officeart/2005/8/layout/cycle5"/>
    <dgm:cxn modelId="{DD207B2E-2755-4D3A-B8D8-D2129A067298}" type="presParOf" srcId="{4F12B0FA-C1F0-4420-B87D-BBA6583B5A3E}" destId="{ED8A1F2A-2410-4E93-8895-1826B26FA01F}" srcOrd="11" destOrd="0" presId="urn:microsoft.com/office/officeart/2005/8/layout/cycle5"/>
    <dgm:cxn modelId="{92CE858C-20FF-4AA4-A4F5-E61536AF66DA}" type="presParOf" srcId="{4F12B0FA-C1F0-4420-B87D-BBA6583B5A3E}" destId="{A104070C-A782-4485-9030-088B3556197E}" srcOrd="12" destOrd="0" presId="urn:microsoft.com/office/officeart/2005/8/layout/cycle5"/>
    <dgm:cxn modelId="{0C894254-4807-4D61-9BB6-F7DD32C4EA45}" type="presParOf" srcId="{4F12B0FA-C1F0-4420-B87D-BBA6583B5A3E}" destId="{35296A07-2CD2-4951-A15D-E4E3E86A71FA}" srcOrd="13" destOrd="0" presId="urn:microsoft.com/office/officeart/2005/8/layout/cycle5"/>
    <dgm:cxn modelId="{EE371E6C-81E6-4C53-A6EB-F494E2D7C16D}" type="presParOf" srcId="{4F12B0FA-C1F0-4420-B87D-BBA6583B5A3E}" destId="{B774AC4F-DE08-4C17-9537-C940893EAF79}" srcOrd="14" destOrd="0" presId="urn:microsoft.com/office/officeart/2005/8/layout/cycle5"/>
    <dgm:cxn modelId="{8BD070B1-26C0-4E99-A438-929046521324}" type="presParOf" srcId="{4F12B0FA-C1F0-4420-B87D-BBA6583B5A3E}" destId="{9F3C6455-E31A-4B1A-8E96-4BB75883A940}" srcOrd="15" destOrd="0" presId="urn:microsoft.com/office/officeart/2005/8/layout/cycle5"/>
    <dgm:cxn modelId="{A396608F-66D1-44A7-AB77-2BC1756738C8}" type="presParOf" srcId="{4F12B0FA-C1F0-4420-B87D-BBA6583B5A3E}" destId="{FFB8F3A5-037E-40AF-B6A1-A9ECA3876393}" srcOrd="16" destOrd="0" presId="urn:microsoft.com/office/officeart/2005/8/layout/cycle5"/>
    <dgm:cxn modelId="{93CE91DC-B81D-460C-9FCD-FE5B9D568C56}" type="presParOf" srcId="{4F12B0FA-C1F0-4420-B87D-BBA6583B5A3E}" destId="{94502666-E20E-4121-8473-B8AB5A745F37}" srcOrd="17" destOrd="0" presId="urn:microsoft.com/office/officeart/2005/8/layout/cycle5"/>
    <dgm:cxn modelId="{CE9985BD-F3EF-4837-85C0-F744234B2783}" type="presParOf" srcId="{4F12B0FA-C1F0-4420-B87D-BBA6583B5A3E}" destId="{7E43267F-DC6E-4113-B5DF-790F599A63FD}" srcOrd="18" destOrd="0" presId="urn:microsoft.com/office/officeart/2005/8/layout/cycle5"/>
    <dgm:cxn modelId="{0B227570-1794-4D26-8010-2572CD0DDEA2}" type="presParOf" srcId="{4F12B0FA-C1F0-4420-B87D-BBA6583B5A3E}" destId="{06EB2824-9110-4B67-8743-8E6A52860D0F}" srcOrd="19" destOrd="0" presId="urn:microsoft.com/office/officeart/2005/8/layout/cycle5"/>
    <dgm:cxn modelId="{A94A3A33-1593-4727-8513-3B679C97ACFE}" type="presParOf" srcId="{4F12B0FA-C1F0-4420-B87D-BBA6583B5A3E}" destId="{6950318F-3B35-41CF-924E-A3B3E58E7633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9853B4-C3C3-4712-AC2E-C4C881732B48}" type="doc">
      <dgm:prSet loTypeId="urn:microsoft.com/office/officeart/2005/8/layout/cycle5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pl-PL"/>
        </a:p>
      </dgm:t>
    </dgm:pt>
    <dgm:pt modelId="{2A34D271-8A19-4040-9F80-13B0D9D31F49}">
      <dgm:prSet phldrT="[Tekst]" custT="1"/>
      <dgm:spPr/>
      <dgm:t>
        <a:bodyPr/>
        <a:lstStyle/>
        <a:p>
          <a:r>
            <a:rPr lang="pl-PL" sz="9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9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8484DBB-D14D-496C-AF8D-7270908B8301}" type="par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847A744-EB6C-4289-A5D3-0F63492472D1}" type="sib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C536D28-C660-4D9F-B5EB-5BA51A4055E5}">
      <dgm:prSet phldrT="[Tekst]" custT="1"/>
      <dgm:spPr/>
      <dgm:t>
        <a:bodyPr/>
        <a:lstStyle/>
        <a:p>
          <a:r>
            <a:rPr lang="pl-PL" sz="18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8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884D4A8-CDFD-4EAA-8C12-16FD26B358E7}" type="par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FA16FD7-7907-4EEA-A1FD-08A71B881F15}" type="sib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F9265CF-6CB0-43F0-86E9-E1ED0719A677}">
      <dgm:prSet phldrT="[Tekst]" custT="1"/>
      <dgm:spPr/>
      <dgm:t>
        <a:bodyPr/>
        <a:lstStyle/>
        <a:p>
          <a:r>
            <a:rPr lang="pl-PL" sz="10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0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240D17B-4B62-41B1-BE84-5244E3A08BE3}" type="par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98F578C-2F1E-4344-8A55-CB1C10A9C868}" type="sib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A16AB30-31A6-4B8B-A6D4-65AFEB30A0A5}">
      <dgm:prSet phldrT="[Tekst]" custT="1"/>
      <dgm:spPr/>
      <dgm:t>
        <a:bodyPr/>
        <a:lstStyle/>
        <a:p>
          <a:r>
            <a:rPr lang="pl-PL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I ODBIÓR</a:t>
          </a:r>
        </a:p>
      </dgm:t>
    </dgm:pt>
    <dgm:pt modelId="{5AC9D382-F2A4-4D29-903C-E812B0F25E93}" type="par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8875E10-45B0-4D62-8FFB-90393B3390F5}" type="sib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7943E5F-ECE8-4044-B8E8-B6F57329E251}">
      <dgm:prSet phldrT="[Tekst]"/>
      <dgm:spPr/>
      <dgm:t>
        <a:bodyPr/>
        <a:lstStyle/>
        <a:p>
          <a:r>
            <a: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 KORZYŚCI</a:t>
          </a:r>
        </a:p>
      </dgm:t>
    </dgm:pt>
    <dgm:pt modelId="{8917DF2B-4056-4495-A06D-DA838CAC6D54}" type="par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AC591CC-3D3C-43D0-A7A0-B35C381C3EC3}" type="sib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977C618-3A6A-49A9-B8F7-247862B775F0}">
      <dgm:prSet phldrT="[Tekst]" custT="1"/>
      <dgm:spPr/>
      <dgm:t>
        <a:bodyPr/>
        <a:lstStyle/>
        <a:p>
          <a:r>
            <a:rPr lang="pl-PL" sz="12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9541311-79E3-4DCD-9856-78037540D4D2}" type="par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635BCF3-C047-44B4-91E1-5AA3A5D7F2B2}" type="sib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B2944F8-3CEA-42D0-98F9-793D4234E6D8}">
      <dgm:prSet phldrT="[Tekst]"/>
      <dgm:spPr/>
      <dgm:t>
        <a:bodyPr/>
        <a:lstStyle/>
        <a:p>
          <a:r>
            <a: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gm:t>
    </dgm:pt>
    <dgm:pt modelId="{859C50D5-749D-4C7F-B472-5B0D8F363DC6}" type="par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10951C0-B4B7-4330-BBCF-FBA6B65A5091}" type="sib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F12B0FA-C1F0-4420-B87D-BBA6583B5A3E}" type="pres">
      <dgm:prSet presAssocID="{7A9853B4-C3C3-4712-AC2E-C4C881732B48}" presName="cycle" presStyleCnt="0">
        <dgm:presLayoutVars>
          <dgm:dir/>
          <dgm:resizeHandles val="exact"/>
        </dgm:presLayoutVars>
      </dgm:prSet>
      <dgm:spPr/>
    </dgm:pt>
    <dgm:pt modelId="{3A9194E3-ADAA-4EFB-81C6-EA225E14081E}" type="pres">
      <dgm:prSet presAssocID="{5977C618-3A6A-49A9-B8F7-247862B775F0}" presName="node" presStyleLbl="node1" presStyleIdx="0" presStyleCnt="7">
        <dgm:presLayoutVars>
          <dgm:bulletEnabled val="1"/>
        </dgm:presLayoutVars>
      </dgm:prSet>
      <dgm:spPr/>
    </dgm:pt>
    <dgm:pt modelId="{5E93B305-633A-4AB9-ADB7-82597C002CA5}" type="pres">
      <dgm:prSet presAssocID="{5977C618-3A6A-49A9-B8F7-247862B775F0}" presName="spNode" presStyleCnt="0"/>
      <dgm:spPr/>
    </dgm:pt>
    <dgm:pt modelId="{893012CB-AD21-412B-99BF-85AF91BA8E53}" type="pres">
      <dgm:prSet presAssocID="{9635BCF3-C047-44B4-91E1-5AA3A5D7F2B2}" presName="sibTrans" presStyleLbl="sibTrans1D1" presStyleIdx="0" presStyleCnt="7"/>
      <dgm:spPr/>
    </dgm:pt>
    <dgm:pt modelId="{05C1ECDE-E8E3-46BE-8E5A-626BA7A93CE9}" type="pres">
      <dgm:prSet presAssocID="{2A34D271-8A19-4040-9F80-13B0D9D31F49}" presName="node" presStyleLbl="node1" presStyleIdx="1" presStyleCnt="7">
        <dgm:presLayoutVars>
          <dgm:bulletEnabled val="1"/>
        </dgm:presLayoutVars>
      </dgm:prSet>
      <dgm:spPr/>
    </dgm:pt>
    <dgm:pt modelId="{FDAA1DF3-C5D0-4B29-B500-9CD7DE0BBF0C}" type="pres">
      <dgm:prSet presAssocID="{2A34D271-8A19-4040-9F80-13B0D9D31F49}" presName="spNode" presStyleCnt="0"/>
      <dgm:spPr/>
    </dgm:pt>
    <dgm:pt modelId="{55ABDE1D-E557-4D00-AA02-3F0F60B9F9DF}" type="pres">
      <dgm:prSet presAssocID="{F847A744-EB6C-4289-A5D3-0F63492472D1}" presName="sibTrans" presStyleLbl="sibTrans1D1" presStyleIdx="1" presStyleCnt="7"/>
      <dgm:spPr/>
    </dgm:pt>
    <dgm:pt modelId="{216F8802-6E28-4D70-B675-07BB2E6C49EC}" type="pres">
      <dgm:prSet presAssocID="{4C536D28-C660-4D9F-B5EB-5BA51A4055E5}" presName="node" presStyleLbl="node1" presStyleIdx="2" presStyleCnt="7" custScaleX="188864">
        <dgm:presLayoutVars>
          <dgm:bulletEnabled val="1"/>
        </dgm:presLayoutVars>
      </dgm:prSet>
      <dgm:spPr/>
    </dgm:pt>
    <dgm:pt modelId="{9F80A324-58D9-423A-AAA8-E53C6FB77DD7}" type="pres">
      <dgm:prSet presAssocID="{4C536D28-C660-4D9F-B5EB-5BA51A4055E5}" presName="spNode" presStyleCnt="0"/>
      <dgm:spPr/>
    </dgm:pt>
    <dgm:pt modelId="{FDA26DC8-6378-409C-93DC-CF20AB928A5D}" type="pres">
      <dgm:prSet presAssocID="{0FA16FD7-7907-4EEA-A1FD-08A71B881F15}" presName="sibTrans" presStyleLbl="sibTrans1D1" presStyleIdx="2" presStyleCnt="7"/>
      <dgm:spPr/>
    </dgm:pt>
    <dgm:pt modelId="{E4D46F93-9DC1-4F00-A2A0-F7379D4744CD}" type="pres">
      <dgm:prSet presAssocID="{7F9265CF-6CB0-43F0-86E9-E1ED0719A677}" presName="node" presStyleLbl="node1" presStyleIdx="3" presStyleCnt="7">
        <dgm:presLayoutVars>
          <dgm:bulletEnabled val="1"/>
        </dgm:presLayoutVars>
      </dgm:prSet>
      <dgm:spPr/>
    </dgm:pt>
    <dgm:pt modelId="{6768DD9A-B722-489E-B00B-E626C65BB6A6}" type="pres">
      <dgm:prSet presAssocID="{7F9265CF-6CB0-43F0-86E9-E1ED0719A677}" presName="spNode" presStyleCnt="0"/>
      <dgm:spPr/>
    </dgm:pt>
    <dgm:pt modelId="{ED8A1F2A-2410-4E93-8895-1826B26FA01F}" type="pres">
      <dgm:prSet presAssocID="{B98F578C-2F1E-4344-8A55-CB1C10A9C868}" presName="sibTrans" presStyleLbl="sibTrans1D1" presStyleIdx="3" presStyleCnt="7"/>
      <dgm:spPr/>
    </dgm:pt>
    <dgm:pt modelId="{A104070C-A782-4485-9030-088B3556197E}" type="pres">
      <dgm:prSet presAssocID="{DA16AB30-31A6-4B8B-A6D4-65AFEB30A0A5}" presName="node" presStyleLbl="node1" presStyleIdx="4" presStyleCnt="7">
        <dgm:presLayoutVars>
          <dgm:bulletEnabled val="1"/>
        </dgm:presLayoutVars>
      </dgm:prSet>
      <dgm:spPr/>
    </dgm:pt>
    <dgm:pt modelId="{35296A07-2CD2-4951-A15D-E4E3E86A71FA}" type="pres">
      <dgm:prSet presAssocID="{DA16AB30-31A6-4B8B-A6D4-65AFEB30A0A5}" presName="spNode" presStyleCnt="0"/>
      <dgm:spPr/>
    </dgm:pt>
    <dgm:pt modelId="{B774AC4F-DE08-4C17-9537-C940893EAF79}" type="pres">
      <dgm:prSet presAssocID="{B8875E10-45B0-4D62-8FFB-90393B3390F5}" presName="sibTrans" presStyleLbl="sibTrans1D1" presStyleIdx="4" presStyleCnt="7"/>
      <dgm:spPr/>
    </dgm:pt>
    <dgm:pt modelId="{9F3C6455-E31A-4B1A-8E96-4BB75883A940}" type="pres">
      <dgm:prSet presAssocID="{C7943E5F-ECE8-4044-B8E8-B6F57329E251}" presName="node" presStyleLbl="node1" presStyleIdx="5" presStyleCnt="7">
        <dgm:presLayoutVars>
          <dgm:bulletEnabled val="1"/>
        </dgm:presLayoutVars>
      </dgm:prSet>
      <dgm:spPr/>
    </dgm:pt>
    <dgm:pt modelId="{FFB8F3A5-037E-40AF-B6A1-A9ECA3876393}" type="pres">
      <dgm:prSet presAssocID="{C7943E5F-ECE8-4044-B8E8-B6F57329E251}" presName="spNode" presStyleCnt="0"/>
      <dgm:spPr/>
    </dgm:pt>
    <dgm:pt modelId="{94502666-E20E-4121-8473-B8AB5A745F37}" type="pres">
      <dgm:prSet presAssocID="{1AC591CC-3D3C-43D0-A7A0-B35C381C3EC3}" presName="sibTrans" presStyleLbl="sibTrans1D1" presStyleIdx="5" presStyleCnt="7"/>
      <dgm:spPr/>
    </dgm:pt>
    <dgm:pt modelId="{7E43267F-DC6E-4113-B5DF-790F599A63FD}" type="pres">
      <dgm:prSet presAssocID="{8B2944F8-3CEA-42D0-98F9-793D4234E6D8}" presName="node" presStyleLbl="node1" presStyleIdx="6" presStyleCnt="7">
        <dgm:presLayoutVars>
          <dgm:bulletEnabled val="1"/>
        </dgm:presLayoutVars>
      </dgm:prSet>
      <dgm:spPr/>
    </dgm:pt>
    <dgm:pt modelId="{06EB2824-9110-4B67-8743-8E6A52860D0F}" type="pres">
      <dgm:prSet presAssocID="{8B2944F8-3CEA-42D0-98F9-793D4234E6D8}" presName="spNode" presStyleCnt="0"/>
      <dgm:spPr/>
    </dgm:pt>
    <dgm:pt modelId="{6950318F-3B35-41CF-924E-A3B3E58E7633}" type="pres">
      <dgm:prSet presAssocID="{310951C0-B4B7-4330-BBCF-FBA6B65A5091}" presName="sibTrans" presStyleLbl="sibTrans1D1" presStyleIdx="6" presStyleCnt="7"/>
      <dgm:spPr/>
    </dgm:pt>
  </dgm:ptLst>
  <dgm:cxnLst>
    <dgm:cxn modelId="{2FDCCB0C-7A4D-4EE0-A8AC-1A9226207D0C}" srcId="{7A9853B4-C3C3-4712-AC2E-C4C881732B48}" destId="{8B2944F8-3CEA-42D0-98F9-793D4234E6D8}" srcOrd="6" destOrd="0" parTransId="{859C50D5-749D-4C7F-B472-5B0D8F363DC6}" sibTransId="{310951C0-B4B7-4330-BBCF-FBA6B65A5091}"/>
    <dgm:cxn modelId="{BBD74618-5AB0-497C-AE89-F308E29CD33B}" type="presOf" srcId="{2A34D271-8A19-4040-9F80-13B0D9D31F49}" destId="{05C1ECDE-E8E3-46BE-8E5A-626BA7A93CE9}" srcOrd="0" destOrd="0" presId="urn:microsoft.com/office/officeart/2005/8/layout/cycle5"/>
    <dgm:cxn modelId="{56ED1C1D-71B8-4A0C-9D0E-494857ABF48A}" srcId="{7A9853B4-C3C3-4712-AC2E-C4C881732B48}" destId="{5977C618-3A6A-49A9-B8F7-247862B775F0}" srcOrd="0" destOrd="0" parTransId="{19541311-79E3-4DCD-9856-78037540D4D2}" sibTransId="{9635BCF3-C047-44B4-91E1-5AA3A5D7F2B2}"/>
    <dgm:cxn modelId="{6E56FA27-2B6F-445F-972C-7D30B9BA9134}" type="presOf" srcId="{9635BCF3-C047-44B4-91E1-5AA3A5D7F2B2}" destId="{893012CB-AD21-412B-99BF-85AF91BA8E53}" srcOrd="0" destOrd="0" presId="urn:microsoft.com/office/officeart/2005/8/layout/cycle5"/>
    <dgm:cxn modelId="{8392BE3D-9F54-4B03-BF16-57FCB15C1DE3}" type="presOf" srcId="{DA16AB30-31A6-4B8B-A6D4-65AFEB30A0A5}" destId="{A104070C-A782-4485-9030-088B3556197E}" srcOrd="0" destOrd="0" presId="urn:microsoft.com/office/officeart/2005/8/layout/cycle5"/>
    <dgm:cxn modelId="{01571741-13CE-494F-8E26-57774A26FBFD}" type="presOf" srcId="{B8875E10-45B0-4D62-8FFB-90393B3390F5}" destId="{B774AC4F-DE08-4C17-9537-C940893EAF79}" srcOrd="0" destOrd="0" presId="urn:microsoft.com/office/officeart/2005/8/layout/cycle5"/>
    <dgm:cxn modelId="{C4DC0465-B1C4-4332-B524-968EA0F767EB}" srcId="{7A9853B4-C3C3-4712-AC2E-C4C881732B48}" destId="{DA16AB30-31A6-4B8B-A6D4-65AFEB30A0A5}" srcOrd="4" destOrd="0" parTransId="{5AC9D382-F2A4-4D29-903C-E812B0F25E93}" sibTransId="{B8875E10-45B0-4D62-8FFB-90393B3390F5}"/>
    <dgm:cxn modelId="{D74C6E73-4E97-4CD7-B0E3-5F3FBF4161AC}" srcId="{7A9853B4-C3C3-4712-AC2E-C4C881732B48}" destId="{7F9265CF-6CB0-43F0-86E9-E1ED0719A677}" srcOrd="3" destOrd="0" parTransId="{C240D17B-4B62-41B1-BE84-5244E3A08BE3}" sibTransId="{B98F578C-2F1E-4344-8A55-CB1C10A9C868}"/>
    <dgm:cxn modelId="{960AF85A-81CE-4321-9823-4881E6528168}" type="presOf" srcId="{F847A744-EB6C-4289-A5D3-0F63492472D1}" destId="{55ABDE1D-E557-4D00-AA02-3F0F60B9F9DF}" srcOrd="0" destOrd="0" presId="urn:microsoft.com/office/officeart/2005/8/layout/cycle5"/>
    <dgm:cxn modelId="{C613F693-28AE-4580-81E0-45032BDB6544}" type="presOf" srcId="{B98F578C-2F1E-4344-8A55-CB1C10A9C868}" destId="{ED8A1F2A-2410-4E93-8895-1826B26FA01F}" srcOrd="0" destOrd="0" presId="urn:microsoft.com/office/officeart/2005/8/layout/cycle5"/>
    <dgm:cxn modelId="{4B6E9998-79D3-4A5B-B8DA-6874F9748539}" type="presOf" srcId="{7F9265CF-6CB0-43F0-86E9-E1ED0719A677}" destId="{E4D46F93-9DC1-4F00-A2A0-F7379D4744CD}" srcOrd="0" destOrd="0" presId="urn:microsoft.com/office/officeart/2005/8/layout/cycle5"/>
    <dgm:cxn modelId="{946786AE-A858-4F7D-9DF3-46AEDA2739F5}" type="presOf" srcId="{0FA16FD7-7907-4EEA-A1FD-08A71B881F15}" destId="{FDA26DC8-6378-409C-93DC-CF20AB928A5D}" srcOrd="0" destOrd="0" presId="urn:microsoft.com/office/officeart/2005/8/layout/cycle5"/>
    <dgm:cxn modelId="{AA4FADB4-3748-4E2F-80F1-446660248741}" type="presOf" srcId="{310951C0-B4B7-4330-BBCF-FBA6B65A5091}" destId="{6950318F-3B35-41CF-924E-A3B3E58E7633}" srcOrd="0" destOrd="0" presId="urn:microsoft.com/office/officeart/2005/8/layout/cycle5"/>
    <dgm:cxn modelId="{AE8199CC-A08E-4966-B0C5-8FE183DA6517}" type="presOf" srcId="{C7943E5F-ECE8-4044-B8E8-B6F57329E251}" destId="{9F3C6455-E31A-4B1A-8E96-4BB75883A940}" srcOrd="0" destOrd="0" presId="urn:microsoft.com/office/officeart/2005/8/layout/cycle5"/>
    <dgm:cxn modelId="{0DB7F2D1-AADD-425A-A09F-19B10D452C8E}" type="presOf" srcId="{4C536D28-C660-4D9F-B5EB-5BA51A4055E5}" destId="{216F8802-6E28-4D70-B675-07BB2E6C49EC}" srcOrd="0" destOrd="0" presId="urn:microsoft.com/office/officeart/2005/8/layout/cycle5"/>
    <dgm:cxn modelId="{A4903CD3-1485-4DB3-A34B-BD1E211D4883}" srcId="{7A9853B4-C3C3-4712-AC2E-C4C881732B48}" destId="{4C536D28-C660-4D9F-B5EB-5BA51A4055E5}" srcOrd="2" destOrd="0" parTransId="{1884D4A8-CDFD-4EAA-8C12-16FD26B358E7}" sibTransId="{0FA16FD7-7907-4EEA-A1FD-08A71B881F15}"/>
    <dgm:cxn modelId="{5D7B8CD7-FB71-4986-95BF-CE55904D519F}" type="presOf" srcId="{5977C618-3A6A-49A9-B8F7-247862B775F0}" destId="{3A9194E3-ADAA-4EFB-81C6-EA225E14081E}" srcOrd="0" destOrd="0" presId="urn:microsoft.com/office/officeart/2005/8/layout/cycle5"/>
    <dgm:cxn modelId="{991EA0E2-130B-445B-8237-9FC778743246}" srcId="{7A9853B4-C3C3-4712-AC2E-C4C881732B48}" destId="{2A34D271-8A19-4040-9F80-13B0D9D31F49}" srcOrd="1" destOrd="0" parTransId="{38484DBB-D14D-496C-AF8D-7270908B8301}" sibTransId="{F847A744-EB6C-4289-A5D3-0F63492472D1}"/>
    <dgm:cxn modelId="{B02AABE4-8477-4501-AEB4-03AFEE78FE0D}" type="presOf" srcId="{1AC591CC-3D3C-43D0-A7A0-B35C381C3EC3}" destId="{94502666-E20E-4121-8473-B8AB5A745F37}" srcOrd="0" destOrd="0" presId="urn:microsoft.com/office/officeart/2005/8/layout/cycle5"/>
    <dgm:cxn modelId="{B6D5BCE7-F81D-4344-9E67-96E8B3D9CBF9}" type="presOf" srcId="{7A9853B4-C3C3-4712-AC2E-C4C881732B48}" destId="{4F12B0FA-C1F0-4420-B87D-BBA6583B5A3E}" srcOrd="0" destOrd="0" presId="urn:microsoft.com/office/officeart/2005/8/layout/cycle5"/>
    <dgm:cxn modelId="{C19CE7F4-5E87-40CC-912C-5A49ED178B0E}" srcId="{7A9853B4-C3C3-4712-AC2E-C4C881732B48}" destId="{C7943E5F-ECE8-4044-B8E8-B6F57329E251}" srcOrd="5" destOrd="0" parTransId="{8917DF2B-4056-4495-A06D-DA838CAC6D54}" sibTransId="{1AC591CC-3D3C-43D0-A7A0-B35C381C3EC3}"/>
    <dgm:cxn modelId="{C52713FA-AAFB-47A8-898C-6C941E5F7565}" type="presOf" srcId="{8B2944F8-3CEA-42D0-98F9-793D4234E6D8}" destId="{7E43267F-DC6E-4113-B5DF-790F599A63FD}" srcOrd="0" destOrd="0" presId="urn:microsoft.com/office/officeart/2005/8/layout/cycle5"/>
    <dgm:cxn modelId="{66CD78A1-5E4E-4BE7-AF5A-3436AAC8F381}" type="presParOf" srcId="{4F12B0FA-C1F0-4420-B87D-BBA6583B5A3E}" destId="{3A9194E3-ADAA-4EFB-81C6-EA225E14081E}" srcOrd="0" destOrd="0" presId="urn:microsoft.com/office/officeart/2005/8/layout/cycle5"/>
    <dgm:cxn modelId="{D56CA89B-D3DD-40D1-A524-41D9F9148A07}" type="presParOf" srcId="{4F12B0FA-C1F0-4420-B87D-BBA6583B5A3E}" destId="{5E93B305-633A-4AB9-ADB7-82597C002CA5}" srcOrd="1" destOrd="0" presId="urn:microsoft.com/office/officeart/2005/8/layout/cycle5"/>
    <dgm:cxn modelId="{0529324A-75B0-4DEE-9C97-343AF72CFA79}" type="presParOf" srcId="{4F12B0FA-C1F0-4420-B87D-BBA6583B5A3E}" destId="{893012CB-AD21-412B-99BF-85AF91BA8E53}" srcOrd="2" destOrd="0" presId="urn:microsoft.com/office/officeart/2005/8/layout/cycle5"/>
    <dgm:cxn modelId="{87F03B19-AFC6-4315-9C05-F22A445F1E7D}" type="presParOf" srcId="{4F12B0FA-C1F0-4420-B87D-BBA6583B5A3E}" destId="{05C1ECDE-E8E3-46BE-8E5A-626BA7A93CE9}" srcOrd="3" destOrd="0" presId="urn:microsoft.com/office/officeart/2005/8/layout/cycle5"/>
    <dgm:cxn modelId="{F2F5CCCE-87D9-4DB7-BB96-3D72A2988519}" type="presParOf" srcId="{4F12B0FA-C1F0-4420-B87D-BBA6583B5A3E}" destId="{FDAA1DF3-C5D0-4B29-B500-9CD7DE0BBF0C}" srcOrd="4" destOrd="0" presId="urn:microsoft.com/office/officeart/2005/8/layout/cycle5"/>
    <dgm:cxn modelId="{F9093D88-84B7-4BC0-85B3-42F909596B1C}" type="presParOf" srcId="{4F12B0FA-C1F0-4420-B87D-BBA6583B5A3E}" destId="{55ABDE1D-E557-4D00-AA02-3F0F60B9F9DF}" srcOrd="5" destOrd="0" presId="urn:microsoft.com/office/officeart/2005/8/layout/cycle5"/>
    <dgm:cxn modelId="{E9D43C2B-2EED-42E7-AF17-C32D9FAB3D59}" type="presParOf" srcId="{4F12B0FA-C1F0-4420-B87D-BBA6583B5A3E}" destId="{216F8802-6E28-4D70-B675-07BB2E6C49EC}" srcOrd="6" destOrd="0" presId="urn:microsoft.com/office/officeart/2005/8/layout/cycle5"/>
    <dgm:cxn modelId="{5BC794B5-ACC7-4CB6-A7C4-54D8465EDAB0}" type="presParOf" srcId="{4F12B0FA-C1F0-4420-B87D-BBA6583B5A3E}" destId="{9F80A324-58D9-423A-AAA8-E53C6FB77DD7}" srcOrd="7" destOrd="0" presId="urn:microsoft.com/office/officeart/2005/8/layout/cycle5"/>
    <dgm:cxn modelId="{0232587B-48F4-427E-8AF7-33219D49D669}" type="presParOf" srcId="{4F12B0FA-C1F0-4420-B87D-BBA6583B5A3E}" destId="{FDA26DC8-6378-409C-93DC-CF20AB928A5D}" srcOrd="8" destOrd="0" presId="urn:microsoft.com/office/officeart/2005/8/layout/cycle5"/>
    <dgm:cxn modelId="{33E06551-6C5B-4AD3-8FA7-848D2A5172BC}" type="presParOf" srcId="{4F12B0FA-C1F0-4420-B87D-BBA6583B5A3E}" destId="{E4D46F93-9DC1-4F00-A2A0-F7379D4744CD}" srcOrd="9" destOrd="0" presId="urn:microsoft.com/office/officeart/2005/8/layout/cycle5"/>
    <dgm:cxn modelId="{A45B8741-1904-41A6-BE96-F4B2AB3483C0}" type="presParOf" srcId="{4F12B0FA-C1F0-4420-B87D-BBA6583B5A3E}" destId="{6768DD9A-B722-489E-B00B-E626C65BB6A6}" srcOrd="10" destOrd="0" presId="urn:microsoft.com/office/officeart/2005/8/layout/cycle5"/>
    <dgm:cxn modelId="{DD207B2E-2755-4D3A-B8D8-D2129A067298}" type="presParOf" srcId="{4F12B0FA-C1F0-4420-B87D-BBA6583B5A3E}" destId="{ED8A1F2A-2410-4E93-8895-1826B26FA01F}" srcOrd="11" destOrd="0" presId="urn:microsoft.com/office/officeart/2005/8/layout/cycle5"/>
    <dgm:cxn modelId="{92CE858C-20FF-4AA4-A4F5-E61536AF66DA}" type="presParOf" srcId="{4F12B0FA-C1F0-4420-B87D-BBA6583B5A3E}" destId="{A104070C-A782-4485-9030-088B3556197E}" srcOrd="12" destOrd="0" presId="urn:microsoft.com/office/officeart/2005/8/layout/cycle5"/>
    <dgm:cxn modelId="{0C894254-4807-4D61-9BB6-F7DD32C4EA45}" type="presParOf" srcId="{4F12B0FA-C1F0-4420-B87D-BBA6583B5A3E}" destId="{35296A07-2CD2-4951-A15D-E4E3E86A71FA}" srcOrd="13" destOrd="0" presId="urn:microsoft.com/office/officeart/2005/8/layout/cycle5"/>
    <dgm:cxn modelId="{EE371E6C-81E6-4C53-A6EB-F494E2D7C16D}" type="presParOf" srcId="{4F12B0FA-C1F0-4420-B87D-BBA6583B5A3E}" destId="{B774AC4F-DE08-4C17-9537-C940893EAF79}" srcOrd="14" destOrd="0" presId="urn:microsoft.com/office/officeart/2005/8/layout/cycle5"/>
    <dgm:cxn modelId="{8BD070B1-26C0-4E99-A438-929046521324}" type="presParOf" srcId="{4F12B0FA-C1F0-4420-B87D-BBA6583B5A3E}" destId="{9F3C6455-E31A-4B1A-8E96-4BB75883A940}" srcOrd="15" destOrd="0" presId="urn:microsoft.com/office/officeart/2005/8/layout/cycle5"/>
    <dgm:cxn modelId="{A396608F-66D1-44A7-AB77-2BC1756738C8}" type="presParOf" srcId="{4F12B0FA-C1F0-4420-B87D-BBA6583B5A3E}" destId="{FFB8F3A5-037E-40AF-B6A1-A9ECA3876393}" srcOrd="16" destOrd="0" presId="urn:microsoft.com/office/officeart/2005/8/layout/cycle5"/>
    <dgm:cxn modelId="{93CE91DC-B81D-460C-9FCD-FE5B9D568C56}" type="presParOf" srcId="{4F12B0FA-C1F0-4420-B87D-BBA6583B5A3E}" destId="{94502666-E20E-4121-8473-B8AB5A745F37}" srcOrd="17" destOrd="0" presId="urn:microsoft.com/office/officeart/2005/8/layout/cycle5"/>
    <dgm:cxn modelId="{CE9985BD-F3EF-4837-85C0-F744234B2783}" type="presParOf" srcId="{4F12B0FA-C1F0-4420-B87D-BBA6583B5A3E}" destId="{7E43267F-DC6E-4113-B5DF-790F599A63FD}" srcOrd="18" destOrd="0" presId="urn:microsoft.com/office/officeart/2005/8/layout/cycle5"/>
    <dgm:cxn modelId="{0B227570-1794-4D26-8010-2572CD0DDEA2}" type="presParOf" srcId="{4F12B0FA-C1F0-4420-B87D-BBA6583B5A3E}" destId="{06EB2824-9110-4B67-8743-8E6A52860D0F}" srcOrd="19" destOrd="0" presId="urn:microsoft.com/office/officeart/2005/8/layout/cycle5"/>
    <dgm:cxn modelId="{A94A3A33-1593-4727-8513-3B679C97ACFE}" type="presParOf" srcId="{4F12B0FA-C1F0-4420-B87D-BBA6583B5A3E}" destId="{6950318F-3B35-41CF-924E-A3B3E58E7633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9853B4-C3C3-4712-AC2E-C4C881732B48}" type="doc">
      <dgm:prSet loTypeId="urn:microsoft.com/office/officeart/2005/8/layout/cycle5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pl-PL"/>
        </a:p>
      </dgm:t>
    </dgm:pt>
    <dgm:pt modelId="{2A34D271-8A19-4040-9F80-13B0D9D31F49}">
      <dgm:prSet phldrT="[Tekst]" custT="1"/>
      <dgm:spPr/>
      <dgm:t>
        <a:bodyPr/>
        <a:lstStyle/>
        <a:p>
          <a:r>
            <a:rPr lang="pl-PL" sz="9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9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8484DBB-D14D-496C-AF8D-7270908B8301}" type="par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847A744-EB6C-4289-A5D3-0F63492472D1}" type="sib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C536D28-C660-4D9F-B5EB-5BA51A4055E5}">
      <dgm:prSet phldrT="[Tekst]" custT="1"/>
      <dgm:spPr/>
      <dgm:t>
        <a:bodyPr/>
        <a:lstStyle/>
        <a:p>
          <a:r>
            <a:rPr lang="pl-PL" sz="12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884D4A8-CDFD-4EAA-8C12-16FD26B358E7}" type="par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FA16FD7-7907-4EEA-A1FD-08A71B881F15}" type="sib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F9265CF-6CB0-43F0-86E9-E1ED0719A677}">
      <dgm:prSet phldrT="[Tekst]" custT="1"/>
      <dgm:spPr/>
      <dgm:t>
        <a:bodyPr/>
        <a:lstStyle/>
        <a:p>
          <a:r>
            <a:rPr lang="pl-PL" sz="18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8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240D17B-4B62-41B1-BE84-5244E3A08BE3}" type="par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98F578C-2F1E-4344-8A55-CB1C10A9C868}" type="sib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A16AB30-31A6-4B8B-A6D4-65AFEB30A0A5}">
      <dgm:prSet phldrT="[Tekst]" custT="1"/>
      <dgm:spPr/>
      <dgm:t>
        <a:bodyPr/>
        <a:lstStyle/>
        <a:p>
          <a:r>
            <a:rPr lang="pl-PL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I ODBIÓR</a:t>
          </a:r>
        </a:p>
      </dgm:t>
    </dgm:pt>
    <dgm:pt modelId="{5AC9D382-F2A4-4D29-903C-E812B0F25E93}" type="par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8875E10-45B0-4D62-8FFB-90393B3390F5}" type="sib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7943E5F-ECE8-4044-B8E8-B6F57329E251}">
      <dgm:prSet phldrT="[Tekst]"/>
      <dgm:spPr/>
      <dgm:t>
        <a:bodyPr/>
        <a:lstStyle/>
        <a:p>
          <a:r>
            <a: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 KORZYŚCI</a:t>
          </a:r>
        </a:p>
      </dgm:t>
    </dgm:pt>
    <dgm:pt modelId="{8917DF2B-4056-4495-A06D-DA838CAC6D54}" type="par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AC591CC-3D3C-43D0-A7A0-B35C381C3EC3}" type="sib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977C618-3A6A-49A9-B8F7-247862B775F0}">
      <dgm:prSet phldrT="[Tekst]" custT="1"/>
      <dgm:spPr/>
      <dgm:t>
        <a:bodyPr/>
        <a:lstStyle/>
        <a:p>
          <a:r>
            <a:rPr lang="pl-PL" sz="12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9541311-79E3-4DCD-9856-78037540D4D2}" type="par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635BCF3-C047-44B4-91E1-5AA3A5D7F2B2}" type="sib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B2944F8-3CEA-42D0-98F9-793D4234E6D8}">
      <dgm:prSet phldrT="[Tekst]"/>
      <dgm:spPr/>
      <dgm:t>
        <a:bodyPr/>
        <a:lstStyle/>
        <a:p>
          <a:r>
            <a: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gm:t>
    </dgm:pt>
    <dgm:pt modelId="{859C50D5-749D-4C7F-B472-5B0D8F363DC6}" type="par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10951C0-B4B7-4330-BBCF-FBA6B65A5091}" type="sib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F12B0FA-C1F0-4420-B87D-BBA6583B5A3E}" type="pres">
      <dgm:prSet presAssocID="{7A9853B4-C3C3-4712-AC2E-C4C881732B48}" presName="cycle" presStyleCnt="0">
        <dgm:presLayoutVars>
          <dgm:dir/>
          <dgm:resizeHandles val="exact"/>
        </dgm:presLayoutVars>
      </dgm:prSet>
      <dgm:spPr/>
    </dgm:pt>
    <dgm:pt modelId="{3A9194E3-ADAA-4EFB-81C6-EA225E14081E}" type="pres">
      <dgm:prSet presAssocID="{5977C618-3A6A-49A9-B8F7-247862B775F0}" presName="node" presStyleLbl="node1" presStyleIdx="0" presStyleCnt="7">
        <dgm:presLayoutVars>
          <dgm:bulletEnabled val="1"/>
        </dgm:presLayoutVars>
      </dgm:prSet>
      <dgm:spPr/>
    </dgm:pt>
    <dgm:pt modelId="{5E93B305-633A-4AB9-ADB7-82597C002CA5}" type="pres">
      <dgm:prSet presAssocID="{5977C618-3A6A-49A9-B8F7-247862B775F0}" presName="spNode" presStyleCnt="0"/>
      <dgm:spPr/>
    </dgm:pt>
    <dgm:pt modelId="{893012CB-AD21-412B-99BF-85AF91BA8E53}" type="pres">
      <dgm:prSet presAssocID="{9635BCF3-C047-44B4-91E1-5AA3A5D7F2B2}" presName="sibTrans" presStyleLbl="sibTrans1D1" presStyleIdx="0" presStyleCnt="7"/>
      <dgm:spPr/>
    </dgm:pt>
    <dgm:pt modelId="{05C1ECDE-E8E3-46BE-8E5A-626BA7A93CE9}" type="pres">
      <dgm:prSet presAssocID="{2A34D271-8A19-4040-9F80-13B0D9D31F49}" presName="node" presStyleLbl="node1" presStyleIdx="1" presStyleCnt="7">
        <dgm:presLayoutVars>
          <dgm:bulletEnabled val="1"/>
        </dgm:presLayoutVars>
      </dgm:prSet>
      <dgm:spPr/>
    </dgm:pt>
    <dgm:pt modelId="{FDAA1DF3-C5D0-4B29-B500-9CD7DE0BBF0C}" type="pres">
      <dgm:prSet presAssocID="{2A34D271-8A19-4040-9F80-13B0D9D31F49}" presName="spNode" presStyleCnt="0"/>
      <dgm:spPr/>
    </dgm:pt>
    <dgm:pt modelId="{55ABDE1D-E557-4D00-AA02-3F0F60B9F9DF}" type="pres">
      <dgm:prSet presAssocID="{F847A744-EB6C-4289-A5D3-0F63492472D1}" presName="sibTrans" presStyleLbl="sibTrans1D1" presStyleIdx="1" presStyleCnt="7"/>
      <dgm:spPr/>
    </dgm:pt>
    <dgm:pt modelId="{216F8802-6E28-4D70-B675-07BB2E6C49EC}" type="pres">
      <dgm:prSet presAssocID="{4C536D28-C660-4D9F-B5EB-5BA51A4055E5}" presName="node" presStyleLbl="node1" presStyleIdx="2" presStyleCnt="7">
        <dgm:presLayoutVars>
          <dgm:bulletEnabled val="1"/>
        </dgm:presLayoutVars>
      </dgm:prSet>
      <dgm:spPr/>
    </dgm:pt>
    <dgm:pt modelId="{9F80A324-58D9-423A-AAA8-E53C6FB77DD7}" type="pres">
      <dgm:prSet presAssocID="{4C536D28-C660-4D9F-B5EB-5BA51A4055E5}" presName="spNode" presStyleCnt="0"/>
      <dgm:spPr/>
    </dgm:pt>
    <dgm:pt modelId="{FDA26DC8-6378-409C-93DC-CF20AB928A5D}" type="pres">
      <dgm:prSet presAssocID="{0FA16FD7-7907-4EEA-A1FD-08A71B881F15}" presName="sibTrans" presStyleLbl="sibTrans1D1" presStyleIdx="2" presStyleCnt="7"/>
      <dgm:spPr/>
    </dgm:pt>
    <dgm:pt modelId="{E4D46F93-9DC1-4F00-A2A0-F7379D4744CD}" type="pres">
      <dgm:prSet presAssocID="{7F9265CF-6CB0-43F0-86E9-E1ED0719A677}" presName="node" presStyleLbl="node1" presStyleIdx="3" presStyleCnt="7" custScaleX="234213" custRadScaleRad="99666" custRadScaleInc="-87341">
        <dgm:presLayoutVars>
          <dgm:bulletEnabled val="1"/>
        </dgm:presLayoutVars>
      </dgm:prSet>
      <dgm:spPr/>
    </dgm:pt>
    <dgm:pt modelId="{6768DD9A-B722-489E-B00B-E626C65BB6A6}" type="pres">
      <dgm:prSet presAssocID="{7F9265CF-6CB0-43F0-86E9-E1ED0719A677}" presName="spNode" presStyleCnt="0"/>
      <dgm:spPr/>
    </dgm:pt>
    <dgm:pt modelId="{ED8A1F2A-2410-4E93-8895-1826B26FA01F}" type="pres">
      <dgm:prSet presAssocID="{B98F578C-2F1E-4344-8A55-CB1C10A9C868}" presName="sibTrans" presStyleLbl="sibTrans1D1" presStyleIdx="3" presStyleCnt="7"/>
      <dgm:spPr/>
    </dgm:pt>
    <dgm:pt modelId="{A104070C-A782-4485-9030-088B3556197E}" type="pres">
      <dgm:prSet presAssocID="{DA16AB30-31A6-4B8B-A6D4-65AFEB30A0A5}" presName="node" presStyleLbl="node1" presStyleIdx="4" presStyleCnt="7">
        <dgm:presLayoutVars>
          <dgm:bulletEnabled val="1"/>
        </dgm:presLayoutVars>
      </dgm:prSet>
      <dgm:spPr/>
    </dgm:pt>
    <dgm:pt modelId="{35296A07-2CD2-4951-A15D-E4E3E86A71FA}" type="pres">
      <dgm:prSet presAssocID="{DA16AB30-31A6-4B8B-A6D4-65AFEB30A0A5}" presName="spNode" presStyleCnt="0"/>
      <dgm:spPr/>
    </dgm:pt>
    <dgm:pt modelId="{B774AC4F-DE08-4C17-9537-C940893EAF79}" type="pres">
      <dgm:prSet presAssocID="{B8875E10-45B0-4D62-8FFB-90393B3390F5}" presName="sibTrans" presStyleLbl="sibTrans1D1" presStyleIdx="4" presStyleCnt="7"/>
      <dgm:spPr/>
    </dgm:pt>
    <dgm:pt modelId="{9F3C6455-E31A-4B1A-8E96-4BB75883A940}" type="pres">
      <dgm:prSet presAssocID="{C7943E5F-ECE8-4044-B8E8-B6F57329E251}" presName="node" presStyleLbl="node1" presStyleIdx="5" presStyleCnt="7">
        <dgm:presLayoutVars>
          <dgm:bulletEnabled val="1"/>
        </dgm:presLayoutVars>
      </dgm:prSet>
      <dgm:spPr/>
    </dgm:pt>
    <dgm:pt modelId="{FFB8F3A5-037E-40AF-B6A1-A9ECA3876393}" type="pres">
      <dgm:prSet presAssocID="{C7943E5F-ECE8-4044-B8E8-B6F57329E251}" presName="spNode" presStyleCnt="0"/>
      <dgm:spPr/>
    </dgm:pt>
    <dgm:pt modelId="{94502666-E20E-4121-8473-B8AB5A745F37}" type="pres">
      <dgm:prSet presAssocID="{1AC591CC-3D3C-43D0-A7A0-B35C381C3EC3}" presName="sibTrans" presStyleLbl="sibTrans1D1" presStyleIdx="5" presStyleCnt="7"/>
      <dgm:spPr/>
    </dgm:pt>
    <dgm:pt modelId="{7E43267F-DC6E-4113-B5DF-790F599A63FD}" type="pres">
      <dgm:prSet presAssocID="{8B2944F8-3CEA-42D0-98F9-793D4234E6D8}" presName="node" presStyleLbl="node1" presStyleIdx="6" presStyleCnt="7">
        <dgm:presLayoutVars>
          <dgm:bulletEnabled val="1"/>
        </dgm:presLayoutVars>
      </dgm:prSet>
      <dgm:spPr/>
    </dgm:pt>
    <dgm:pt modelId="{06EB2824-9110-4B67-8743-8E6A52860D0F}" type="pres">
      <dgm:prSet presAssocID="{8B2944F8-3CEA-42D0-98F9-793D4234E6D8}" presName="spNode" presStyleCnt="0"/>
      <dgm:spPr/>
    </dgm:pt>
    <dgm:pt modelId="{6950318F-3B35-41CF-924E-A3B3E58E7633}" type="pres">
      <dgm:prSet presAssocID="{310951C0-B4B7-4330-BBCF-FBA6B65A5091}" presName="sibTrans" presStyleLbl="sibTrans1D1" presStyleIdx="6" presStyleCnt="7"/>
      <dgm:spPr/>
    </dgm:pt>
  </dgm:ptLst>
  <dgm:cxnLst>
    <dgm:cxn modelId="{2FDCCB0C-7A4D-4EE0-A8AC-1A9226207D0C}" srcId="{7A9853B4-C3C3-4712-AC2E-C4C881732B48}" destId="{8B2944F8-3CEA-42D0-98F9-793D4234E6D8}" srcOrd="6" destOrd="0" parTransId="{859C50D5-749D-4C7F-B472-5B0D8F363DC6}" sibTransId="{310951C0-B4B7-4330-BBCF-FBA6B65A5091}"/>
    <dgm:cxn modelId="{BBD74618-5AB0-497C-AE89-F308E29CD33B}" type="presOf" srcId="{2A34D271-8A19-4040-9F80-13B0D9D31F49}" destId="{05C1ECDE-E8E3-46BE-8E5A-626BA7A93CE9}" srcOrd="0" destOrd="0" presId="urn:microsoft.com/office/officeart/2005/8/layout/cycle5"/>
    <dgm:cxn modelId="{56ED1C1D-71B8-4A0C-9D0E-494857ABF48A}" srcId="{7A9853B4-C3C3-4712-AC2E-C4C881732B48}" destId="{5977C618-3A6A-49A9-B8F7-247862B775F0}" srcOrd="0" destOrd="0" parTransId="{19541311-79E3-4DCD-9856-78037540D4D2}" sibTransId="{9635BCF3-C047-44B4-91E1-5AA3A5D7F2B2}"/>
    <dgm:cxn modelId="{6E56FA27-2B6F-445F-972C-7D30B9BA9134}" type="presOf" srcId="{9635BCF3-C047-44B4-91E1-5AA3A5D7F2B2}" destId="{893012CB-AD21-412B-99BF-85AF91BA8E53}" srcOrd="0" destOrd="0" presId="urn:microsoft.com/office/officeart/2005/8/layout/cycle5"/>
    <dgm:cxn modelId="{8392BE3D-9F54-4B03-BF16-57FCB15C1DE3}" type="presOf" srcId="{DA16AB30-31A6-4B8B-A6D4-65AFEB30A0A5}" destId="{A104070C-A782-4485-9030-088B3556197E}" srcOrd="0" destOrd="0" presId="urn:microsoft.com/office/officeart/2005/8/layout/cycle5"/>
    <dgm:cxn modelId="{01571741-13CE-494F-8E26-57774A26FBFD}" type="presOf" srcId="{B8875E10-45B0-4D62-8FFB-90393B3390F5}" destId="{B774AC4F-DE08-4C17-9537-C940893EAF79}" srcOrd="0" destOrd="0" presId="urn:microsoft.com/office/officeart/2005/8/layout/cycle5"/>
    <dgm:cxn modelId="{C4DC0465-B1C4-4332-B524-968EA0F767EB}" srcId="{7A9853B4-C3C3-4712-AC2E-C4C881732B48}" destId="{DA16AB30-31A6-4B8B-A6D4-65AFEB30A0A5}" srcOrd="4" destOrd="0" parTransId="{5AC9D382-F2A4-4D29-903C-E812B0F25E93}" sibTransId="{B8875E10-45B0-4D62-8FFB-90393B3390F5}"/>
    <dgm:cxn modelId="{D74C6E73-4E97-4CD7-B0E3-5F3FBF4161AC}" srcId="{7A9853B4-C3C3-4712-AC2E-C4C881732B48}" destId="{7F9265CF-6CB0-43F0-86E9-E1ED0719A677}" srcOrd="3" destOrd="0" parTransId="{C240D17B-4B62-41B1-BE84-5244E3A08BE3}" sibTransId="{B98F578C-2F1E-4344-8A55-CB1C10A9C868}"/>
    <dgm:cxn modelId="{960AF85A-81CE-4321-9823-4881E6528168}" type="presOf" srcId="{F847A744-EB6C-4289-A5D3-0F63492472D1}" destId="{55ABDE1D-E557-4D00-AA02-3F0F60B9F9DF}" srcOrd="0" destOrd="0" presId="urn:microsoft.com/office/officeart/2005/8/layout/cycle5"/>
    <dgm:cxn modelId="{C613F693-28AE-4580-81E0-45032BDB6544}" type="presOf" srcId="{B98F578C-2F1E-4344-8A55-CB1C10A9C868}" destId="{ED8A1F2A-2410-4E93-8895-1826B26FA01F}" srcOrd="0" destOrd="0" presId="urn:microsoft.com/office/officeart/2005/8/layout/cycle5"/>
    <dgm:cxn modelId="{4B6E9998-79D3-4A5B-B8DA-6874F9748539}" type="presOf" srcId="{7F9265CF-6CB0-43F0-86E9-E1ED0719A677}" destId="{E4D46F93-9DC1-4F00-A2A0-F7379D4744CD}" srcOrd="0" destOrd="0" presId="urn:microsoft.com/office/officeart/2005/8/layout/cycle5"/>
    <dgm:cxn modelId="{946786AE-A858-4F7D-9DF3-46AEDA2739F5}" type="presOf" srcId="{0FA16FD7-7907-4EEA-A1FD-08A71B881F15}" destId="{FDA26DC8-6378-409C-93DC-CF20AB928A5D}" srcOrd="0" destOrd="0" presId="urn:microsoft.com/office/officeart/2005/8/layout/cycle5"/>
    <dgm:cxn modelId="{AA4FADB4-3748-4E2F-80F1-446660248741}" type="presOf" srcId="{310951C0-B4B7-4330-BBCF-FBA6B65A5091}" destId="{6950318F-3B35-41CF-924E-A3B3E58E7633}" srcOrd="0" destOrd="0" presId="urn:microsoft.com/office/officeart/2005/8/layout/cycle5"/>
    <dgm:cxn modelId="{AE8199CC-A08E-4966-B0C5-8FE183DA6517}" type="presOf" srcId="{C7943E5F-ECE8-4044-B8E8-B6F57329E251}" destId="{9F3C6455-E31A-4B1A-8E96-4BB75883A940}" srcOrd="0" destOrd="0" presId="urn:microsoft.com/office/officeart/2005/8/layout/cycle5"/>
    <dgm:cxn modelId="{0DB7F2D1-AADD-425A-A09F-19B10D452C8E}" type="presOf" srcId="{4C536D28-C660-4D9F-B5EB-5BA51A4055E5}" destId="{216F8802-6E28-4D70-B675-07BB2E6C49EC}" srcOrd="0" destOrd="0" presId="urn:microsoft.com/office/officeart/2005/8/layout/cycle5"/>
    <dgm:cxn modelId="{A4903CD3-1485-4DB3-A34B-BD1E211D4883}" srcId="{7A9853B4-C3C3-4712-AC2E-C4C881732B48}" destId="{4C536D28-C660-4D9F-B5EB-5BA51A4055E5}" srcOrd="2" destOrd="0" parTransId="{1884D4A8-CDFD-4EAA-8C12-16FD26B358E7}" sibTransId="{0FA16FD7-7907-4EEA-A1FD-08A71B881F15}"/>
    <dgm:cxn modelId="{5D7B8CD7-FB71-4986-95BF-CE55904D519F}" type="presOf" srcId="{5977C618-3A6A-49A9-B8F7-247862B775F0}" destId="{3A9194E3-ADAA-4EFB-81C6-EA225E14081E}" srcOrd="0" destOrd="0" presId="urn:microsoft.com/office/officeart/2005/8/layout/cycle5"/>
    <dgm:cxn modelId="{991EA0E2-130B-445B-8237-9FC778743246}" srcId="{7A9853B4-C3C3-4712-AC2E-C4C881732B48}" destId="{2A34D271-8A19-4040-9F80-13B0D9D31F49}" srcOrd="1" destOrd="0" parTransId="{38484DBB-D14D-496C-AF8D-7270908B8301}" sibTransId="{F847A744-EB6C-4289-A5D3-0F63492472D1}"/>
    <dgm:cxn modelId="{B02AABE4-8477-4501-AEB4-03AFEE78FE0D}" type="presOf" srcId="{1AC591CC-3D3C-43D0-A7A0-B35C381C3EC3}" destId="{94502666-E20E-4121-8473-B8AB5A745F37}" srcOrd="0" destOrd="0" presId="urn:microsoft.com/office/officeart/2005/8/layout/cycle5"/>
    <dgm:cxn modelId="{B6D5BCE7-F81D-4344-9E67-96E8B3D9CBF9}" type="presOf" srcId="{7A9853B4-C3C3-4712-AC2E-C4C881732B48}" destId="{4F12B0FA-C1F0-4420-B87D-BBA6583B5A3E}" srcOrd="0" destOrd="0" presId="urn:microsoft.com/office/officeart/2005/8/layout/cycle5"/>
    <dgm:cxn modelId="{C19CE7F4-5E87-40CC-912C-5A49ED178B0E}" srcId="{7A9853B4-C3C3-4712-AC2E-C4C881732B48}" destId="{C7943E5F-ECE8-4044-B8E8-B6F57329E251}" srcOrd="5" destOrd="0" parTransId="{8917DF2B-4056-4495-A06D-DA838CAC6D54}" sibTransId="{1AC591CC-3D3C-43D0-A7A0-B35C381C3EC3}"/>
    <dgm:cxn modelId="{C52713FA-AAFB-47A8-898C-6C941E5F7565}" type="presOf" srcId="{8B2944F8-3CEA-42D0-98F9-793D4234E6D8}" destId="{7E43267F-DC6E-4113-B5DF-790F599A63FD}" srcOrd="0" destOrd="0" presId="urn:microsoft.com/office/officeart/2005/8/layout/cycle5"/>
    <dgm:cxn modelId="{66CD78A1-5E4E-4BE7-AF5A-3436AAC8F381}" type="presParOf" srcId="{4F12B0FA-C1F0-4420-B87D-BBA6583B5A3E}" destId="{3A9194E3-ADAA-4EFB-81C6-EA225E14081E}" srcOrd="0" destOrd="0" presId="urn:microsoft.com/office/officeart/2005/8/layout/cycle5"/>
    <dgm:cxn modelId="{D56CA89B-D3DD-40D1-A524-41D9F9148A07}" type="presParOf" srcId="{4F12B0FA-C1F0-4420-B87D-BBA6583B5A3E}" destId="{5E93B305-633A-4AB9-ADB7-82597C002CA5}" srcOrd="1" destOrd="0" presId="urn:microsoft.com/office/officeart/2005/8/layout/cycle5"/>
    <dgm:cxn modelId="{0529324A-75B0-4DEE-9C97-343AF72CFA79}" type="presParOf" srcId="{4F12B0FA-C1F0-4420-B87D-BBA6583B5A3E}" destId="{893012CB-AD21-412B-99BF-85AF91BA8E53}" srcOrd="2" destOrd="0" presId="urn:microsoft.com/office/officeart/2005/8/layout/cycle5"/>
    <dgm:cxn modelId="{87F03B19-AFC6-4315-9C05-F22A445F1E7D}" type="presParOf" srcId="{4F12B0FA-C1F0-4420-B87D-BBA6583B5A3E}" destId="{05C1ECDE-E8E3-46BE-8E5A-626BA7A93CE9}" srcOrd="3" destOrd="0" presId="urn:microsoft.com/office/officeart/2005/8/layout/cycle5"/>
    <dgm:cxn modelId="{F2F5CCCE-87D9-4DB7-BB96-3D72A2988519}" type="presParOf" srcId="{4F12B0FA-C1F0-4420-B87D-BBA6583B5A3E}" destId="{FDAA1DF3-C5D0-4B29-B500-9CD7DE0BBF0C}" srcOrd="4" destOrd="0" presId="urn:microsoft.com/office/officeart/2005/8/layout/cycle5"/>
    <dgm:cxn modelId="{F9093D88-84B7-4BC0-85B3-42F909596B1C}" type="presParOf" srcId="{4F12B0FA-C1F0-4420-B87D-BBA6583B5A3E}" destId="{55ABDE1D-E557-4D00-AA02-3F0F60B9F9DF}" srcOrd="5" destOrd="0" presId="urn:microsoft.com/office/officeart/2005/8/layout/cycle5"/>
    <dgm:cxn modelId="{E9D43C2B-2EED-42E7-AF17-C32D9FAB3D59}" type="presParOf" srcId="{4F12B0FA-C1F0-4420-B87D-BBA6583B5A3E}" destId="{216F8802-6E28-4D70-B675-07BB2E6C49EC}" srcOrd="6" destOrd="0" presId="urn:microsoft.com/office/officeart/2005/8/layout/cycle5"/>
    <dgm:cxn modelId="{5BC794B5-ACC7-4CB6-A7C4-54D8465EDAB0}" type="presParOf" srcId="{4F12B0FA-C1F0-4420-B87D-BBA6583B5A3E}" destId="{9F80A324-58D9-423A-AAA8-E53C6FB77DD7}" srcOrd="7" destOrd="0" presId="urn:microsoft.com/office/officeart/2005/8/layout/cycle5"/>
    <dgm:cxn modelId="{0232587B-48F4-427E-8AF7-33219D49D669}" type="presParOf" srcId="{4F12B0FA-C1F0-4420-B87D-BBA6583B5A3E}" destId="{FDA26DC8-6378-409C-93DC-CF20AB928A5D}" srcOrd="8" destOrd="0" presId="urn:microsoft.com/office/officeart/2005/8/layout/cycle5"/>
    <dgm:cxn modelId="{33E06551-6C5B-4AD3-8FA7-848D2A5172BC}" type="presParOf" srcId="{4F12B0FA-C1F0-4420-B87D-BBA6583B5A3E}" destId="{E4D46F93-9DC1-4F00-A2A0-F7379D4744CD}" srcOrd="9" destOrd="0" presId="urn:microsoft.com/office/officeart/2005/8/layout/cycle5"/>
    <dgm:cxn modelId="{A45B8741-1904-41A6-BE96-F4B2AB3483C0}" type="presParOf" srcId="{4F12B0FA-C1F0-4420-B87D-BBA6583B5A3E}" destId="{6768DD9A-B722-489E-B00B-E626C65BB6A6}" srcOrd="10" destOrd="0" presId="urn:microsoft.com/office/officeart/2005/8/layout/cycle5"/>
    <dgm:cxn modelId="{DD207B2E-2755-4D3A-B8D8-D2129A067298}" type="presParOf" srcId="{4F12B0FA-C1F0-4420-B87D-BBA6583B5A3E}" destId="{ED8A1F2A-2410-4E93-8895-1826B26FA01F}" srcOrd="11" destOrd="0" presId="urn:microsoft.com/office/officeart/2005/8/layout/cycle5"/>
    <dgm:cxn modelId="{92CE858C-20FF-4AA4-A4F5-E61536AF66DA}" type="presParOf" srcId="{4F12B0FA-C1F0-4420-B87D-BBA6583B5A3E}" destId="{A104070C-A782-4485-9030-088B3556197E}" srcOrd="12" destOrd="0" presId="urn:microsoft.com/office/officeart/2005/8/layout/cycle5"/>
    <dgm:cxn modelId="{0C894254-4807-4D61-9BB6-F7DD32C4EA45}" type="presParOf" srcId="{4F12B0FA-C1F0-4420-B87D-BBA6583B5A3E}" destId="{35296A07-2CD2-4951-A15D-E4E3E86A71FA}" srcOrd="13" destOrd="0" presId="urn:microsoft.com/office/officeart/2005/8/layout/cycle5"/>
    <dgm:cxn modelId="{EE371E6C-81E6-4C53-A6EB-F494E2D7C16D}" type="presParOf" srcId="{4F12B0FA-C1F0-4420-B87D-BBA6583B5A3E}" destId="{B774AC4F-DE08-4C17-9537-C940893EAF79}" srcOrd="14" destOrd="0" presId="urn:microsoft.com/office/officeart/2005/8/layout/cycle5"/>
    <dgm:cxn modelId="{8BD070B1-26C0-4E99-A438-929046521324}" type="presParOf" srcId="{4F12B0FA-C1F0-4420-B87D-BBA6583B5A3E}" destId="{9F3C6455-E31A-4B1A-8E96-4BB75883A940}" srcOrd="15" destOrd="0" presId="urn:microsoft.com/office/officeart/2005/8/layout/cycle5"/>
    <dgm:cxn modelId="{A396608F-66D1-44A7-AB77-2BC1756738C8}" type="presParOf" srcId="{4F12B0FA-C1F0-4420-B87D-BBA6583B5A3E}" destId="{FFB8F3A5-037E-40AF-B6A1-A9ECA3876393}" srcOrd="16" destOrd="0" presId="urn:microsoft.com/office/officeart/2005/8/layout/cycle5"/>
    <dgm:cxn modelId="{93CE91DC-B81D-460C-9FCD-FE5B9D568C56}" type="presParOf" srcId="{4F12B0FA-C1F0-4420-B87D-BBA6583B5A3E}" destId="{94502666-E20E-4121-8473-B8AB5A745F37}" srcOrd="17" destOrd="0" presId="urn:microsoft.com/office/officeart/2005/8/layout/cycle5"/>
    <dgm:cxn modelId="{CE9985BD-F3EF-4837-85C0-F744234B2783}" type="presParOf" srcId="{4F12B0FA-C1F0-4420-B87D-BBA6583B5A3E}" destId="{7E43267F-DC6E-4113-B5DF-790F599A63FD}" srcOrd="18" destOrd="0" presId="urn:microsoft.com/office/officeart/2005/8/layout/cycle5"/>
    <dgm:cxn modelId="{0B227570-1794-4D26-8010-2572CD0DDEA2}" type="presParOf" srcId="{4F12B0FA-C1F0-4420-B87D-BBA6583B5A3E}" destId="{06EB2824-9110-4B67-8743-8E6A52860D0F}" srcOrd="19" destOrd="0" presId="urn:microsoft.com/office/officeart/2005/8/layout/cycle5"/>
    <dgm:cxn modelId="{A94A3A33-1593-4727-8513-3B679C97ACFE}" type="presParOf" srcId="{4F12B0FA-C1F0-4420-B87D-BBA6583B5A3E}" destId="{6950318F-3B35-41CF-924E-A3B3E58E7633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9853B4-C3C3-4712-AC2E-C4C881732B48}" type="doc">
      <dgm:prSet loTypeId="urn:microsoft.com/office/officeart/2005/8/layout/cycle5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pl-PL"/>
        </a:p>
      </dgm:t>
    </dgm:pt>
    <dgm:pt modelId="{2A34D271-8A19-4040-9F80-13B0D9D31F49}">
      <dgm:prSet phldrT="[Tekst]" custT="1"/>
      <dgm:spPr/>
      <dgm:t>
        <a:bodyPr/>
        <a:lstStyle/>
        <a:p>
          <a:r>
            <a:rPr lang="pl-PL" sz="9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9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8484DBB-D14D-496C-AF8D-7270908B8301}" type="par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847A744-EB6C-4289-A5D3-0F63492472D1}" type="sib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C536D28-C660-4D9F-B5EB-5BA51A4055E5}">
      <dgm:prSet phldrT="[Tekst]" custT="1"/>
      <dgm:spPr/>
      <dgm:t>
        <a:bodyPr/>
        <a:lstStyle/>
        <a:p>
          <a:r>
            <a:rPr lang="pl-PL" sz="12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884D4A8-CDFD-4EAA-8C12-16FD26B358E7}" type="par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FA16FD7-7907-4EEA-A1FD-08A71B881F15}" type="sib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F9265CF-6CB0-43F0-86E9-E1ED0719A677}">
      <dgm:prSet phldrT="[Tekst]" custT="1"/>
      <dgm:spPr/>
      <dgm:t>
        <a:bodyPr/>
        <a:lstStyle/>
        <a:p>
          <a:r>
            <a:rPr lang="pl-PL" sz="10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0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240D17B-4B62-41B1-BE84-5244E3A08BE3}" type="par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98F578C-2F1E-4344-8A55-CB1C10A9C868}" type="sib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A16AB30-31A6-4B8B-A6D4-65AFEB30A0A5}">
      <dgm:prSet phldrT="[Tekst]" custT="1"/>
      <dgm:spPr/>
      <dgm:t>
        <a:bodyPr/>
        <a:lstStyle/>
        <a:p>
          <a:r>
            <a:rPr lang="pl-PL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</a:t>
          </a:r>
          <a:br>
            <a:rPr lang="pl-PL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pl-PL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 ODBIÓR</a:t>
          </a:r>
        </a:p>
      </dgm:t>
    </dgm:pt>
    <dgm:pt modelId="{5AC9D382-F2A4-4D29-903C-E812B0F25E93}" type="par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8875E10-45B0-4D62-8FFB-90393B3390F5}" type="sib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7943E5F-ECE8-4044-B8E8-B6F57329E251}">
      <dgm:prSet phldrT="[Tekst]"/>
      <dgm:spPr/>
      <dgm:t>
        <a:bodyPr/>
        <a:lstStyle/>
        <a:p>
          <a:r>
            <a: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 KORZYŚCI</a:t>
          </a:r>
        </a:p>
      </dgm:t>
    </dgm:pt>
    <dgm:pt modelId="{8917DF2B-4056-4495-A06D-DA838CAC6D54}" type="par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AC591CC-3D3C-43D0-A7A0-B35C381C3EC3}" type="sib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977C618-3A6A-49A9-B8F7-247862B775F0}">
      <dgm:prSet phldrT="[Tekst]" custT="1"/>
      <dgm:spPr/>
      <dgm:t>
        <a:bodyPr/>
        <a:lstStyle/>
        <a:p>
          <a:r>
            <a:rPr lang="pl-PL" sz="12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9541311-79E3-4DCD-9856-78037540D4D2}" type="par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635BCF3-C047-44B4-91E1-5AA3A5D7F2B2}" type="sib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B2944F8-3CEA-42D0-98F9-793D4234E6D8}">
      <dgm:prSet phldrT="[Tekst]"/>
      <dgm:spPr/>
      <dgm:t>
        <a:bodyPr/>
        <a:lstStyle/>
        <a:p>
          <a:r>
            <a: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gm:t>
    </dgm:pt>
    <dgm:pt modelId="{859C50D5-749D-4C7F-B472-5B0D8F363DC6}" type="par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10951C0-B4B7-4330-BBCF-FBA6B65A5091}" type="sib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F12B0FA-C1F0-4420-B87D-BBA6583B5A3E}" type="pres">
      <dgm:prSet presAssocID="{7A9853B4-C3C3-4712-AC2E-C4C881732B48}" presName="cycle" presStyleCnt="0">
        <dgm:presLayoutVars>
          <dgm:dir/>
          <dgm:resizeHandles val="exact"/>
        </dgm:presLayoutVars>
      </dgm:prSet>
      <dgm:spPr/>
    </dgm:pt>
    <dgm:pt modelId="{3A9194E3-ADAA-4EFB-81C6-EA225E14081E}" type="pres">
      <dgm:prSet presAssocID="{5977C618-3A6A-49A9-B8F7-247862B775F0}" presName="node" presStyleLbl="node1" presStyleIdx="0" presStyleCnt="7" custScaleX="113681" custScaleY="78180">
        <dgm:presLayoutVars>
          <dgm:bulletEnabled val="1"/>
        </dgm:presLayoutVars>
      </dgm:prSet>
      <dgm:spPr/>
    </dgm:pt>
    <dgm:pt modelId="{5E93B305-633A-4AB9-ADB7-82597C002CA5}" type="pres">
      <dgm:prSet presAssocID="{5977C618-3A6A-49A9-B8F7-247862B775F0}" presName="spNode" presStyleCnt="0"/>
      <dgm:spPr/>
    </dgm:pt>
    <dgm:pt modelId="{893012CB-AD21-412B-99BF-85AF91BA8E53}" type="pres">
      <dgm:prSet presAssocID="{9635BCF3-C047-44B4-91E1-5AA3A5D7F2B2}" presName="sibTrans" presStyleLbl="sibTrans1D1" presStyleIdx="0" presStyleCnt="7"/>
      <dgm:spPr/>
    </dgm:pt>
    <dgm:pt modelId="{05C1ECDE-E8E3-46BE-8E5A-626BA7A93CE9}" type="pres">
      <dgm:prSet presAssocID="{2A34D271-8A19-4040-9F80-13B0D9D31F49}" presName="node" presStyleLbl="node1" presStyleIdx="1" presStyleCnt="7">
        <dgm:presLayoutVars>
          <dgm:bulletEnabled val="1"/>
        </dgm:presLayoutVars>
      </dgm:prSet>
      <dgm:spPr/>
    </dgm:pt>
    <dgm:pt modelId="{FDAA1DF3-C5D0-4B29-B500-9CD7DE0BBF0C}" type="pres">
      <dgm:prSet presAssocID="{2A34D271-8A19-4040-9F80-13B0D9D31F49}" presName="spNode" presStyleCnt="0"/>
      <dgm:spPr/>
    </dgm:pt>
    <dgm:pt modelId="{55ABDE1D-E557-4D00-AA02-3F0F60B9F9DF}" type="pres">
      <dgm:prSet presAssocID="{F847A744-EB6C-4289-A5D3-0F63492472D1}" presName="sibTrans" presStyleLbl="sibTrans1D1" presStyleIdx="1" presStyleCnt="7"/>
      <dgm:spPr/>
    </dgm:pt>
    <dgm:pt modelId="{216F8802-6E28-4D70-B675-07BB2E6C49EC}" type="pres">
      <dgm:prSet presAssocID="{4C536D28-C660-4D9F-B5EB-5BA51A4055E5}" presName="node" presStyleLbl="node1" presStyleIdx="2" presStyleCnt="7">
        <dgm:presLayoutVars>
          <dgm:bulletEnabled val="1"/>
        </dgm:presLayoutVars>
      </dgm:prSet>
      <dgm:spPr/>
    </dgm:pt>
    <dgm:pt modelId="{9F80A324-58D9-423A-AAA8-E53C6FB77DD7}" type="pres">
      <dgm:prSet presAssocID="{4C536D28-C660-4D9F-B5EB-5BA51A4055E5}" presName="spNode" presStyleCnt="0"/>
      <dgm:spPr/>
    </dgm:pt>
    <dgm:pt modelId="{FDA26DC8-6378-409C-93DC-CF20AB928A5D}" type="pres">
      <dgm:prSet presAssocID="{0FA16FD7-7907-4EEA-A1FD-08A71B881F15}" presName="sibTrans" presStyleLbl="sibTrans1D1" presStyleIdx="2" presStyleCnt="7"/>
      <dgm:spPr/>
    </dgm:pt>
    <dgm:pt modelId="{E4D46F93-9DC1-4F00-A2A0-F7379D4744CD}" type="pres">
      <dgm:prSet presAssocID="{7F9265CF-6CB0-43F0-86E9-E1ED0719A677}" presName="node" presStyleLbl="node1" presStyleIdx="3" presStyleCnt="7">
        <dgm:presLayoutVars>
          <dgm:bulletEnabled val="1"/>
        </dgm:presLayoutVars>
      </dgm:prSet>
      <dgm:spPr/>
    </dgm:pt>
    <dgm:pt modelId="{6768DD9A-B722-489E-B00B-E626C65BB6A6}" type="pres">
      <dgm:prSet presAssocID="{7F9265CF-6CB0-43F0-86E9-E1ED0719A677}" presName="spNode" presStyleCnt="0"/>
      <dgm:spPr/>
    </dgm:pt>
    <dgm:pt modelId="{ED8A1F2A-2410-4E93-8895-1826B26FA01F}" type="pres">
      <dgm:prSet presAssocID="{B98F578C-2F1E-4344-8A55-CB1C10A9C868}" presName="sibTrans" presStyleLbl="sibTrans1D1" presStyleIdx="3" presStyleCnt="7"/>
      <dgm:spPr/>
    </dgm:pt>
    <dgm:pt modelId="{A104070C-A782-4485-9030-088B3556197E}" type="pres">
      <dgm:prSet presAssocID="{DA16AB30-31A6-4B8B-A6D4-65AFEB30A0A5}" presName="node" presStyleLbl="node1" presStyleIdx="4" presStyleCnt="7" custScaleX="184677">
        <dgm:presLayoutVars>
          <dgm:bulletEnabled val="1"/>
        </dgm:presLayoutVars>
      </dgm:prSet>
      <dgm:spPr/>
    </dgm:pt>
    <dgm:pt modelId="{35296A07-2CD2-4951-A15D-E4E3E86A71FA}" type="pres">
      <dgm:prSet presAssocID="{DA16AB30-31A6-4B8B-A6D4-65AFEB30A0A5}" presName="spNode" presStyleCnt="0"/>
      <dgm:spPr/>
    </dgm:pt>
    <dgm:pt modelId="{B774AC4F-DE08-4C17-9537-C940893EAF79}" type="pres">
      <dgm:prSet presAssocID="{B8875E10-45B0-4D62-8FFB-90393B3390F5}" presName="sibTrans" presStyleLbl="sibTrans1D1" presStyleIdx="4" presStyleCnt="7"/>
      <dgm:spPr/>
    </dgm:pt>
    <dgm:pt modelId="{9F3C6455-E31A-4B1A-8E96-4BB75883A940}" type="pres">
      <dgm:prSet presAssocID="{C7943E5F-ECE8-4044-B8E8-B6F57329E251}" presName="node" presStyleLbl="node1" presStyleIdx="5" presStyleCnt="7">
        <dgm:presLayoutVars>
          <dgm:bulletEnabled val="1"/>
        </dgm:presLayoutVars>
      </dgm:prSet>
      <dgm:spPr/>
    </dgm:pt>
    <dgm:pt modelId="{FFB8F3A5-037E-40AF-B6A1-A9ECA3876393}" type="pres">
      <dgm:prSet presAssocID="{C7943E5F-ECE8-4044-B8E8-B6F57329E251}" presName="spNode" presStyleCnt="0"/>
      <dgm:spPr/>
    </dgm:pt>
    <dgm:pt modelId="{94502666-E20E-4121-8473-B8AB5A745F37}" type="pres">
      <dgm:prSet presAssocID="{1AC591CC-3D3C-43D0-A7A0-B35C381C3EC3}" presName="sibTrans" presStyleLbl="sibTrans1D1" presStyleIdx="5" presStyleCnt="7"/>
      <dgm:spPr/>
    </dgm:pt>
    <dgm:pt modelId="{7E43267F-DC6E-4113-B5DF-790F599A63FD}" type="pres">
      <dgm:prSet presAssocID="{8B2944F8-3CEA-42D0-98F9-793D4234E6D8}" presName="node" presStyleLbl="node1" presStyleIdx="6" presStyleCnt="7">
        <dgm:presLayoutVars>
          <dgm:bulletEnabled val="1"/>
        </dgm:presLayoutVars>
      </dgm:prSet>
      <dgm:spPr/>
    </dgm:pt>
    <dgm:pt modelId="{06EB2824-9110-4B67-8743-8E6A52860D0F}" type="pres">
      <dgm:prSet presAssocID="{8B2944F8-3CEA-42D0-98F9-793D4234E6D8}" presName="spNode" presStyleCnt="0"/>
      <dgm:spPr/>
    </dgm:pt>
    <dgm:pt modelId="{6950318F-3B35-41CF-924E-A3B3E58E7633}" type="pres">
      <dgm:prSet presAssocID="{310951C0-B4B7-4330-BBCF-FBA6B65A5091}" presName="sibTrans" presStyleLbl="sibTrans1D1" presStyleIdx="6" presStyleCnt="7"/>
      <dgm:spPr/>
    </dgm:pt>
  </dgm:ptLst>
  <dgm:cxnLst>
    <dgm:cxn modelId="{2FDCCB0C-7A4D-4EE0-A8AC-1A9226207D0C}" srcId="{7A9853B4-C3C3-4712-AC2E-C4C881732B48}" destId="{8B2944F8-3CEA-42D0-98F9-793D4234E6D8}" srcOrd="6" destOrd="0" parTransId="{859C50D5-749D-4C7F-B472-5B0D8F363DC6}" sibTransId="{310951C0-B4B7-4330-BBCF-FBA6B65A5091}"/>
    <dgm:cxn modelId="{BBD74618-5AB0-497C-AE89-F308E29CD33B}" type="presOf" srcId="{2A34D271-8A19-4040-9F80-13B0D9D31F49}" destId="{05C1ECDE-E8E3-46BE-8E5A-626BA7A93CE9}" srcOrd="0" destOrd="0" presId="urn:microsoft.com/office/officeart/2005/8/layout/cycle5"/>
    <dgm:cxn modelId="{56ED1C1D-71B8-4A0C-9D0E-494857ABF48A}" srcId="{7A9853B4-C3C3-4712-AC2E-C4C881732B48}" destId="{5977C618-3A6A-49A9-B8F7-247862B775F0}" srcOrd="0" destOrd="0" parTransId="{19541311-79E3-4DCD-9856-78037540D4D2}" sibTransId="{9635BCF3-C047-44B4-91E1-5AA3A5D7F2B2}"/>
    <dgm:cxn modelId="{6E56FA27-2B6F-445F-972C-7D30B9BA9134}" type="presOf" srcId="{9635BCF3-C047-44B4-91E1-5AA3A5D7F2B2}" destId="{893012CB-AD21-412B-99BF-85AF91BA8E53}" srcOrd="0" destOrd="0" presId="urn:microsoft.com/office/officeart/2005/8/layout/cycle5"/>
    <dgm:cxn modelId="{8392BE3D-9F54-4B03-BF16-57FCB15C1DE3}" type="presOf" srcId="{DA16AB30-31A6-4B8B-A6D4-65AFEB30A0A5}" destId="{A104070C-A782-4485-9030-088B3556197E}" srcOrd="0" destOrd="0" presId="urn:microsoft.com/office/officeart/2005/8/layout/cycle5"/>
    <dgm:cxn modelId="{01571741-13CE-494F-8E26-57774A26FBFD}" type="presOf" srcId="{B8875E10-45B0-4D62-8FFB-90393B3390F5}" destId="{B774AC4F-DE08-4C17-9537-C940893EAF79}" srcOrd="0" destOrd="0" presId="urn:microsoft.com/office/officeart/2005/8/layout/cycle5"/>
    <dgm:cxn modelId="{C4DC0465-B1C4-4332-B524-968EA0F767EB}" srcId="{7A9853B4-C3C3-4712-AC2E-C4C881732B48}" destId="{DA16AB30-31A6-4B8B-A6D4-65AFEB30A0A5}" srcOrd="4" destOrd="0" parTransId="{5AC9D382-F2A4-4D29-903C-E812B0F25E93}" sibTransId="{B8875E10-45B0-4D62-8FFB-90393B3390F5}"/>
    <dgm:cxn modelId="{D74C6E73-4E97-4CD7-B0E3-5F3FBF4161AC}" srcId="{7A9853B4-C3C3-4712-AC2E-C4C881732B48}" destId="{7F9265CF-6CB0-43F0-86E9-E1ED0719A677}" srcOrd="3" destOrd="0" parTransId="{C240D17B-4B62-41B1-BE84-5244E3A08BE3}" sibTransId="{B98F578C-2F1E-4344-8A55-CB1C10A9C868}"/>
    <dgm:cxn modelId="{960AF85A-81CE-4321-9823-4881E6528168}" type="presOf" srcId="{F847A744-EB6C-4289-A5D3-0F63492472D1}" destId="{55ABDE1D-E557-4D00-AA02-3F0F60B9F9DF}" srcOrd="0" destOrd="0" presId="urn:microsoft.com/office/officeart/2005/8/layout/cycle5"/>
    <dgm:cxn modelId="{C613F693-28AE-4580-81E0-45032BDB6544}" type="presOf" srcId="{B98F578C-2F1E-4344-8A55-CB1C10A9C868}" destId="{ED8A1F2A-2410-4E93-8895-1826B26FA01F}" srcOrd="0" destOrd="0" presId="urn:microsoft.com/office/officeart/2005/8/layout/cycle5"/>
    <dgm:cxn modelId="{4B6E9998-79D3-4A5B-B8DA-6874F9748539}" type="presOf" srcId="{7F9265CF-6CB0-43F0-86E9-E1ED0719A677}" destId="{E4D46F93-9DC1-4F00-A2A0-F7379D4744CD}" srcOrd="0" destOrd="0" presId="urn:microsoft.com/office/officeart/2005/8/layout/cycle5"/>
    <dgm:cxn modelId="{946786AE-A858-4F7D-9DF3-46AEDA2739F5}" type="presOf" srcId="{0FA16FD7-7907-4EEA-A1FD-08A71B881F15}" destId="{FDA26DC8-6378-409C-93DC-CF20AB928A5D}" srcOrd="0" destOrd="0" presId="urn:microsoft.com/office/officeart/2005/8/layout/cycle5"/>
    <dgm:cxn modelId="{AA4FADB4-3748-4E2F-80F1-446660248741}" type="presOf" srcId="{310951C0-B4B7-4330-BBCF-FBA6B65A5091}" destId="{6950318F-3B35-41CF-924E-A3B3E58E7633}" srcOrd="0" destOrd="0" presId="urn:microsoft.com/office/officeart/2005/8/layout/cycle5"/>
    <dgm:cxn modelId="{AE8199CC-A08E-4966-B0C5-8FE183DA6517}" type="presOf" srcId="{C7943E5F-ECE8-4044-B8E8-B6F57329E251}" destId="{9F3C6455-E31A-4B1A-8E96-4BB75883A940}" srcOrd="0" destOrd="0" presId="urn:microsoft.com/office/officeart/2005/8/layout/cycle5"/>
    <dgm:cxn modelId="{0DB7F2D1-AADD-425A-A09F-19B10D452C8E}" type="presOf" srcId="{4C536D28-C660-4D9F-B5EB-5BA51A4055E5}" destId="{216F8802-6E28-4D70-B675-07BB2E6C49EC}" srcOrd="0" destOrd="0" presId="urn:microsoft.com/office/officeart/2005/8/layout/cycle5"/>
    <dgm:cxn modelId="{A4903CD3-1485-4DB3-A34B-BD1E211D4883}" srcId="{7A9853B4-C3C3-4712-AC2E-C4C881732B48}" destId="{4C536D28-C660-4D9F-B5EB-5BA51A4055E5}" srcOrd="2" destOrd="0" parTransId="{1884D4A8-CDFD-4EAA-8C12-16FD26B358E7}" sibTransId="{0FA16FD7-7907-4EEA-A1FD-08A71B881F15}"/>
    <dgm:cxn modelId="{5D7B8CD7-FB71-4986-95BF-CE55904D519F}" type="presOf" srcId="{5977C618-3A6A-49A9-B8F7-247862B775F0}" destId="{3A9194E3-ADAA-4EFB-81C6-EA225E14081E}" srcOrd="0" destOrd="0" presId="urn:microsoft.com/office/officeart/2005/8/layout/cycle5"/>
    <dgm:cxn modelId="{991EA0E2-130B-445B-8237-9FC778743246}" srcId="{7A9853B4-C3C3-4712-AC2E-C4C881732B48}" destId="{2A34D271-8A19-4040-9F80-13B0D9D31F49}" srcOrd="1" destOrd="0" parTransId="{38484DBB-D14D-496C-AF8D-7270908B8301}" sibTransId="{F847A744-EB6C-4289-A5D3-0F63492472D1}"/>
    <dgm:cxn modelId="{B02AABE4-8477-4501-AEB4-03AFEE78FE0D}" type="presOf" srcId="{1AC591CC-3D3C-43D0-A7A0-B35C381C3EC3}" destId="{94502666-E20E-4121-8473-B8AB5A745F37}" srcOrd="0" destOrd="0" presId="urn:microsoft.com/office/officeart/2005/8/layout/cycle5"/>
    <dgm:cxn modelId="{B6D5BCE7-F81D-4344-9E67-96E8B3D9CBF9}" type="presOf" srcId="{7A9853B4-C3C3-4712-AC2E-C4C881732B48}" destId="{4F12B0FA-C1F0-4420-B87D-BBA6583B5A3E}" srcOrd="0" destOrd="0" presId="urn:microsoft.com/office/officeart/2005/8/layout/cycle5"/>
    <dgm:cxn modelId="{C19CE7F4-5E87-40CC-912C-5A49ED178B0E}" srcId="{7A9853B4-C3C3-4712-AC2E-C4C881732B48}" destId="{C7943E5F-ECE8-4044-B8E8-B6F57329E251}" srcOrd="5" destOrd="0" parTransId="{8917DF2B-4056-4495-A06D-DA838CAC6D54}" sibTransId="{1AC591CC-3D3C-43D0-A7A0-B35C381C3EC3}"/>
    <dgm:cxn modelId="{C52713FA-AAFB-47A8-898C-6C941E5F7565}" type="presOf" srcId="{8B2944F8-3CEA-42D0-98F9-793D4234E6D8}" destId="{7E43267F-DC6E-4113-B5DF-790F599A63FD}" srcOrd="0" destOrd="0" presId="urn:microsoft.com/office/officeart/2005/8/layout/cycle5"/>
    <dgm:cxn modelId="{66CD78A1-5E4E-4BE7-AF5A-3436AAC8F381}" type="presParOf" srcId="{4F12B0FA-C1F0-4420-B87D-BBA6583B5A3E}" destId="{3A9194E3-ADAA-4EFB-81C6-EA225E14081E}" srcOrd="0" destOrd="0" presId="urn:microsoft.com/office/officeart/2005/8/layout/cycle5"/>
    <dgm:cxn modelId="{D56CA89B-D3DD-40D1-A524-41D9F9148A07}" type="presParOf" srcId="{4F12B0FA-C1F0-4420-B87D-BBA6583B5A3E}" destId="{5E93B305-633A-4AB9-ADB7-82597C002CA5}" srcOrd="1" destOrd="0" presId="urn:microsoft.com/office/officeart/2005/8/layout/cycle5"/>
    <dgm:cxn modelId="{0529324A-75B0-4DEE-9C97-343AF72CFA79}" type="presParOf" srcId="{4F12B0FA-C1F0-4420-B87D-BBA6583B5A3E}" destId="{893012CB-AD21-412B-99BF-85AF91BA8E53}" srcOrd="2" destOrd="0" presId="urn:microsoft.com/office/officeart/2005/8/layout/cycle5"/>
    <dgm:cxn modelId="{87F03B19-AFC6-4315-9C05-F22A445F1E7D}" type="presParOf" srcId="{4F12B0FA-C1F0-4420-B87D-BBA6583B5A3E}" destId="{05C1ECDE-E8E3-46BE-8E5A-626BA7A93CE9}" srcOrd="3" destOrd="0" presId="urn:microsoft.com/office/officeart/2005/8/layout/cycle5"/>
    <dgm:cxn modelId="{F2F5CCCE-87D9-4DB7-BB96-3D72A2988519}" type="presParOf" srcId="{4F12B0FA-C1F0-4420-B87D-BBA6583B5A3E}" destId="{FDAA1DF3-C5D0-4B29-B500-9CD7DE0BBF0C}" srcOrd="4" destOrd="0" presId="urn:microsoft.com/office/officeart/2005/8/layout/cycle5"/>
    <dgm:cxn modelId="{F9093D88-84B7-4BC0-85B3-42F909596B1C}" type="presParOf" srcId="{4F12B0FA-C1F0-4420-B87D-BBA6583B5A3E}" destId="{55ABDE1D-E557-4D00-AA02-3F0F60B9F9DF}" srcOrd="5" destOrd="0" presId="urn:microsoft.com/office/officeart/2005/8/layout/cycle5"/>
    <dgm:cxn modelId="{E9D43C2B-2EED-42E7-AF17-C32D9FAB3D59}" type="presParOf" srcId="{4F12B0FA-C1F0-4420-B87D-BBA6583B5A3E}" destId="{216F8802-6E28-4D70-B675-07BB2E6C49EC}" srcOrd="6" destOrd="0" presId="urn:microsoft.com/office/officeart/2005/8/layout/cycle5"/>
    <dgm:cxn modelId="{5BC794B5-ACC7-4CB6-A7C4-54D8465EDAB0}" type="presParOf" srcId="{4F12B0FA-C1F0-4420-B87D-BBA6583B5A3E}" destId="{9F80A324-58D9-423A-AAA8-E53C6FB77DD7}" srcOrd="7" destOrd="0" presId="urn:microsoft.com/office/officeart/2005/8/layout/cycle5"/>
    <dgm:cxn modelId="{0232587B-48F4-427E-8AF7-33219D49D669}" type="presParOf" srcId="{4F12B0FA-C1F0-4420-B87D-BBA6583B5A3E}" destId="{FDA26DC8-6378-409C-93DC-CF20AB928A5D}" srcOrd="8" destOrd="0" presId="urn:microsoft.com/office/officeart/2005/8/layout/cycle5"/>
    <dgm:cxn modelId="{33E06551-6C5B-4AD3-8FA7-848D2A5172BC}" type="presParOf" srcId="{4F12B0FA-C1F0-4420-B87D-BBA6583B5A3E}" destId="{E4D46F93-9DC1-4F00-A2A0-F7379D4744CD}" srcOrd="9" destOrd="0" presId="urn:microsoft.com/office/officeart/2005/8/layout/cycle5"/>
    <dgm:cxn modelId="{A45B8741-1904-41A6-BE96-F4B2AB3483C0}" type="presParOf" srcId="{4F12B0FA-C1F0-4420-B87D-BBA6583B5A3E}" destId="{6768DD9A-B722-489E-B00B-E626C65BB6A6}" srcOrd="10" destOrd="0" presId="urn:microsoft.com/office/officeart/2005/8/layout/cycle5"/>
    <dgm:cxn modelId="{DD207B2E-2755-4D3A-B8D8-D2129A067298}" type="presParOf" srcId="{4F12B0FA-C1F0-4420-B87D-BBA6583B5A3E}" destId="{ED8A1F2A-2410-4E93-8895-1826B26FA01F}" srcOrd="11" destOrd="0" presId="urn:microsoft.com/office/officeart/2005/8/layout/cycle5"/>
    <dgm:cxn modelId="{92CE858C-20FF-4AA4-A4F5-E61536AF66DA}" type="presParOf" srcId="{4F12B0FA-C1F0-4420-B87D-BBA6583B5A3E}" destId="{A104070C-A782-4485-9030-088B3556197E}" srcOrd="12" destOrd="0" presId="urn:microsoft.com/office/officeart/2005/8/layout/cycle5"/>
    <dgm:cxn modelId="{0C894254-4807-4D61-9BB6-F7DD32C4EA45}" type="presParOf" srcId="{4F12B0FA-C1F0-4420-B87D-BBA6583B5A3E}" destId="{35296A07-2CD2-4951-A15D-E4E3E86A71FA}" srcOrd="13" destOrd="0" presId="urn:microsoft.com/office/officeart/2005/8/layout/cycle5"/>
    <dgm:cxn modelId="{EE371E6C-81E6-4C53-A6EB-F494E2D7C16D}" type="presParOf" srcId="{4F12B0FA-C1F0-4420-B87D-BBA6583B5A3E}" destId="{B774AC4F-DE08-4C17-9537-C940893EAF79}" srcOrd="14" destOrd="0" presId="urn:microsoft.com/office/officeart/2005/8/layout/cycle5"/>
    <dgm:cxn modelId="{8BD070B1-26C0-4E99-A438-929046521324}" type="presParOf" srcId="{4F12B0FA-C1F0-4420-B87D-BBA6583B5A3E}" destId="{9F3C6455-E31A-4B1A-8E96-4BB75883A940}" srcOrd="15" destOrd="0" presId="urn:microsoft.com/office/officeart/2005/8/layout/cycle5"/>
    <dgm:cxn modelId="{A396608F-66D1-44A7-AB77-2BC1756738C8}" type="presParOf" srcId="{4F12B0FA-C1F0-4420-B87D-BBA6583B5A3E}" destId="{FFB8F3A5-037E-40AF-B6A1-A9ECA3876393}" srcOrd="16" destOrd="0" presId="urn:microsoft.com/office/officeart/2005/8/layout/cycle5"/>
    <dgm:cxn modelId="{93CE91DC-B81D-460C-9FCD-FE5B9D568C56}" type="presParOf" srcId="{4F12B0FA-C1F0-4420-B87D-BBA6583B5A3E}" destId="{94502666-E20E-4121-8473-B8AB5A745F37}" srcOrd="17" destOrd="0" presId="urn:microsoft.com/office/officeart/2005/8/layout/cycle5"/>
    <dgm:cxn modelId="{CE9985BD-F3EF-4837-85C0-F744234B2783}" type="presParOf" srcId="{4F12B0FA-C1F0-4420-B87D-BBA6583B5A3E}" destId="{7E43267F-DC6E-4113-B5DF-790F599A63FD}" srcOrd="18" destOrd="0" presId="urn:microsoft.com/office/officeart/2005/8/layout/cycle5"/>
    <dgm:cxn modelId="{0B227570-1794-4D26-8010-2572CD0DDEA2}" type="presParOf" srcId="{4F12B0FA-C1F0-4420-B87D-BBA6583B5A3E}" destId="{06EB2824-9110-4B67-8743-8E6A52860D0F}" srcOrd="19" destOrd="0" presId="urn:microsoft.com/office/officeart/2005/8/layout/cycle5"/>
    <dgm:cxn modelId="{A94A3A33-1593-4727-8513-3B679C97ACFE}" type="presParOf" srcId="{4F12B0FA-C1F0-4420-B87D-BBA6583B5A3E}" destId="{6950318F-3B35-41CF-924E-A3B3E58E7633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9853B4-C3C3-4712-AC2E-C4C881732B48}" type="doc">
      <dgm:prSet loTypeId="urn:microsoft.com/office/officeart/2005/8/layout/cycle5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pl-PL"/>
        </a:p>
      </dgm:t>
    </dgm:pt>
    <dgm:pt modelId="{2A34D271-8A19-4040-9F80-13B0D9D31F49}">
      <dgm:prSet phldrT="[Tekst]" custT="1"/>
      <dgm:spPr/>
      <dgm:t>
        <a:bodyPr/>
        <a:lstStyle/>
        <a:p>
          <a:r>
            <a:rPr lang="pl-PL" sz="9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9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8484DBB-D14D-496C-AF8D-7270908B8301}" type="par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847A744-EB6C-4289-A5D3-0F63492472D1}" type="sibTrans" cxnId="{991EA0E2-130B-445B-8237-9FC778743246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C536D28-C660-4D9F-B5EB-5BA51A4055E5}">
      <dgm:prSet phldrT="[Tekst]" custT="1"/>
      <dgm:spPr/>
      <dgm:t>
        <a:bodyPr/>
        <a:lstStyle/>
        <a:p>
          <a:r>
            <a:rPr lang="pl-PL" sz="12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884D4A8-CDFD-4EAA-8C12-16FD26B358E7}" type="par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FA16FD7-7907-4EEA-A1FD-08A71B881F15}" type="sibTrans" cxnId="{A4903CD3-1485-4DB3-A34B-BD1E211D4883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F9265CF-6CB0-43F0-86E9-E1ED0719A677}">
      <dgm:prSet phldrT="[Tekst]" custT="1"/>
      <dgm:spPr/>
      <dgm:t>
        <a:bodyPr/>
        <a:lstStyle/>
        <a:p>
          <a:r>
            <a:rPr lang="pl-PL" sz="10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0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240D17B-4B62-41B1-BE84-5244E3A08BE3}" type="par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98F578C-2F1E-4344-8A55-CB1C10A9C868}" type="sibTrans" cxnId="{D74C6E73-4E97-4CD7-B0E3-5F3FBF4161A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A16AB30-31A6-4B8B-A6D4-65AFEB30A0A5}">
      <dgm:prSet phldrT="[Tekst]" custT="1"/>
      <dgm:spPr/>
      <dgm:t>
        <a:bodyPr/>
        <a:lstStyle/>
        <a:p>
          <a:r>
            <a:rPr lang="pl-PL" sz="1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</a:t>
          </a:r>
          <a:br>
            <a:rPr lang="pl-PL" sz="1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pl-PL" sz="1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 ODBIÓR</a:t>
          </a:r>
        </a:p>
      </dgm:t>
    </dgm:pt>
    <dgm:pt modelId="{5AC9D382-F2A4-4D29-903C-E812B0F25E93}" type="par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8875E10-45B0-4D62-8FFB-90393B3390F5}" type="sibTrans" cxnId="{C4DC0465-B1C4-4332-B524-968EA0F767EB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7943E5F-ECE8-4044-B8E8-B6F57329E251}">
      <dgm:prSet phldrT="[Tekst]" custT="1"/>
      <dgm:spPr/>
      <dgm:t>
        <a:bodyPr/>
        <a:lstStyle/>
        <a:p>
          <a:r>
            <a:rPr lang="pl-PL" sz="1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</a:t>
          </a:r>
          <a:r>
            <a: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KORZYŚCI</a:t>
          </a:r>
        </a:p>
      </dgm:t>
    </dgm:pt>
    <dgm:pt modelId="{8917DF2B-4056-4495-A06D-DA838CAC6D54}" type="par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AC591CC-3D3C-43D0-A7A0-B35C381C3EC3}" type="sibTrans" cxnId="{C19CE7F4-5E87-40CC-912C-5A49ED178B0E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977C618-3A6A-49A9-B8F7-247862B775F0}">
      <dgm:prSet phldrT="[Tekst]" custT="1"/>
      <dgm:spPr/>
      <dgm:t>
        <a:bodyPr/>
        <a:lstStyle/>
        <a:p>
          <a:r>
            <a:rPr lang="pl-PL" sz="1200" b="1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9541311-79E3-4DCD-9856-78037540D4D2}" type="par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635BCF3-C047-44B4-91E1-5AA3A5D7F2B2}" type="sibTrans" cxnId="{56ED1C1D-71B8-4A0C-9D0E-494857ABF48A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B2944F8-3CEA-42D0-98F9-793D4234E6D8}">
      <dgm:prSet phldrT="[Tekst]"/>
      <dgm:spPr/>
      <dgm:t>
        <a:bodyPr/>
        <a:lstStyle/>
        <a:p>
          <a:r>
            <a: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gm:t>
    </dgm:pt>
    <dgm:pt modelId="{859C50D5-749D-4C7F-B472-5B0D8F363DC6}" type="par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10951C0-B4B7-4330-BBCF-FBA6B65A5091}" type="sibTrans" cxnId="{2FDCCB0C-7A4D-4EE0-A8AC-1A9226207D0C}">
      <dgm:prSet/>
      <dgm:spPr/>
      <dgm:t>
        <a:bodyPr/>
        <a:lstStyle/>
        <a:p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F12B0FA-C1F0-4420-B87D-BBA6583B5A3E}" type="pres">
      <dgm:prSet presAssocID="{7A9853B4-C3C3-4712-AC2E-C4C881732B48}" presName="cycle" presStyleCnt="0">
        <dgm:presLayoutVars>
          <dgm:dir/>
          <dgm:resizeHandles val="exact"/>
        </dgm:presLayoutVars>
      </dgm:prSet>
      <dgm:spPr/>
    </dgm:pt>
    <dgm:pt modelId="{3A9194E3-ADAA-4EFB-81C6-EA225E14081E}" type="pres">
      <dgm:prSet presAssocID="{5977C618-3A6A-49A9-B8F7-247862B775F0}" presName="node" presStyleLbl="node1" presStyleIdx="0" presStyleCnt="7" custScaleX="113681" custScaleY="78180">
        <dgm:presLayoutVars>
          <dgm:bulletEnabled val="1"/>
        </dgm:presLayoutVars>
      </dgm:prSet>
      <dgm:spPr/>
    </dgm:pt>
    <dgm:pt modelId="{5E93B305-633A-4AB9-ADB7-82597C002CA5}" type="pres">
      <dgm:prSet presAssocID="{5977C618-3A6A-49A9-B8F7-247862B775F0}" presName="spNode" presStyleCnt="0"/>
      <dgm:spPr/>
    </dgm:pt>
    <dgm:pt modelId="{893012CB-AD21-412B-99BF-85AF91BA8E53}" type="pres">
      <dgm:prSet presAssocID="{9635BCF3-C047-44B4-91E1-5AA3A5D7F2B2}" presName="sibTrans" presStyleLbl="sibTrans1D1" presStyleIdx="0" presStyleCnt="7"/>
      <dgm:spPr/>
    </dgm:pt>
    <dgm:pt modelId="{05C1ECDE-E8E3-46BE-8E5A-626BA7A93CE9}" type="pres">
      <dgm:prSet presAssocID="{2A34D271-8A19-4040-9F80-13B0D9D31F49}" presName="node" presStyleLbl="node1" presStyleIdx="1" presStyleCnt="7">
        <dgm:presLayoutVars>
          <dgm:bulletEnabled val="1"/>
        </dgm:presLayoutVars>
      </dgm:prSet>
      <dgm:spPr/>
    </dgm:pt>
    <dgm:pt modelId="{FDAA1DF3-C5D0-4B29-B500-9CD7DE0BBF0C}" type="pres">
      <dgm:prSet presAssocID="{2A34D271-8A19-4040-9F80-13B0D9D31F49}" presName="spNode" presStyleCnt="0"/>
      <dgm:spPr/>
    </dgm:pt>
    <dgm:pt modelId="{55ABDE1D-E557-4D00-AA02-3F0F60B9F9DF}" type="pres">
      <dgm:prSet presAssocID="{F847A744-EB6C-4289-A5D3-0F63492472D1}" presName="sibTrans" presStyleLbl="sibTrans1D1" presStyleIdx="1" presStyleCnt="7"/>
      <dgm:spPr/>
    </dgm:pt>
    <dgm:pt modelId="{216F8802-6E28-4D70-B675-07BB2E6C49EC}" type="pres">
      <dgm:prSet presAssocID="{4C536D28-C660-4D9F-B5EB-5BA51A4055E5}" presName="node" presStyleLbl="node1" presStyleIdx="2" presStyleCnt="7">
        <dgm:presLayoutVars>
          <dgm:bulletEnabled val="1"/>
        </dgm:presLayoutVars>
      </dgm:prSet>
      <dgm:spPr/>
    </dgm:pt>
    <dgm:pt modelId="{9F80A324-58D9-423A-AAA8-E53C6FB77DD7}" type="pres">
      <dgm:prSet presAssocID="{4C536D28-C660-4D9F-B5EB-5BA51A4055E5}" presName="spNode" presStyleCnt="0"/>
      <dgm:spPr/>
    </dgm:pt>
    <dgm:pt modelId="{FDA26DC8-6378-409C-93DC-CF20AB928A5D}" type="pres">
      <dgm:prSet presAssocID="{0FA16FD7-7907-4EEA-A1FD-08A71B881F15}" presName="sibTrans" presStyleLbl="sibTrans1D1" presStyleIdx="2" presStyleCnt="7"/>
      <dgm:spPr/>
    </dgm:pt>
    <dgm:pt modelId="{E4D46F93-9DC1-4F00-A2A0-F7379D4744CD}" type="pres">
      <dgm:prSet presAssocID="{7F9265CF-6CB0-43F0-86E9-E1ED0719A677}" presName="node" presStyleLbl="node1" presStyleIdx="3" presStyleCnt="7">
        <dgm:presLayoutVars>
          <dgm:bulletEnabled val="1"/>
        </dgm:presLayoutVars>
      </dgm:prSet>
      <dgm:spPr/>
    </dgm:pt>
    <dgm:pt modelId="{6768DD9A-B722-489E-B00B-E626C65BB6A6}" type="pres">
      <dgm:prSet presAssocID="{7F9265CF-6CB0-43F0-86E9-E1ED0719A677}" presName="spNode" presStyleCnt="0"/>
      <dgm:spPr/>
    </dgm:pt>
    <dgm:pt modelId="{ED8A1F2A-2410-4E93-8895-1826B26FA01F}" type="pres">
      <dgm:prSet presAssocID="{B98F578C-2F1E-4344-8A55-CB1C10A9C868}" presName="sibTrans" presStyleLbl="sibTrans1D1" presStyleIdx="3" presStyleCnt="7"/>
      <dgm:spPr/>
    </dgm:pt>
    <dgm:pt modelId="{A104070C-A782-4485-9030-088B3556197E}" type="pres">
      <dgm:prSet presAssocID="{DA16AB30-31A6-4B8B-A6D4-65AFEB30A0A5}" presName="node" presStyleLbl="node1" presStyleIdx="4" presStyleCnt="7" custScaleX="111699">
        <dgm:presLayoutVars>
          <dgm:bulletEnabled val="1"/>
        </dgm:presLayoutVars>
      </dgm:prSet>
      <dgm:spPr/>
    </dgm:pt>
    <dgm:pt modelId="{35296A07-2CD2-4951-A15D-E4E3E86A71FA}" type="pres">
      <dgm:prSet presAssocID="{DA16AB30-31A6-4B8B-A6D4-65AFEB30A0A5}" presName="spNode" presStyleCnt="0"/>
      <dgm:spPr/>
    </dgm:pt>
    <dgm:pt modelId="{B774AC4F-DE08-4C17-9537-C940893EAF79}" type="pres">
      <dgm:prSet presAssocID="{B8875E10-45B0-4D62-8FFB-90393B3390F5}" presName="sibTrans" presStyleLbl="sibTrans1D1" presStyleIdx="4" presStyleCnt="7"/>
      <dgm:spPr/>
    </dgm:pt>
    <dgm:pt modelId="{9F3C6455-E31A-4B1A-8E96-4BB75883A940}" type="pres">
      <dgm:prSet presAssocID="{C7943E5F-ECE8-4044-B8E8-B6F57329E251}" presName="node" presStyleLbl="node1" presStyleIdx="5" presStyleCnt="7" custScaleX="142019">
        <dgm:presLayoutVars>
          <dgm:bulletEnabled val="1"/>
        </dgm:presLayoutVars>
      </dgm:prSet>
      <dgm:spPr/>
    </dgm:pt>
    <dgm:pt modelId="{FFB8F3A5-037E-40AF-B6A1-A9ECA3876393}" type="pres">
      <dgm:prSet presAssocID="{C7943E5F-ECE8-4044-B8E8-B6F57329E251}" presName="spNode" presStyleCnt="0"/>
      <dgm:spPr/>
    </dgm:pt>
    <dgm:pt modelId="{94502666-E20E-4121-8473-B8AB5A745F37}" type="pres">
      <dgm:prSet presAssocID="{1AC591CC-3D3C-43D0-A7A0-B35C381C3EC3}" presName="sibTrans" presStyleLbl="sibTrans1D1" presStyleIdx="5" presStyleCnt="7"/>
      <dgm:spPr/>
    </dgm:pt>
    <dgm:pt modelId="{7E43267F-DC6E-4113-B5DF-790F599A63FD}" type="pres">
      <dgm:prSet presAssocID="{8B2944F8-3CEA-42D0-98F9-793D4234E6D8}" presName="node" presStyleLbl="node1" presStyleIdx="6" presStyleCnt="7">
        <dgm:presLayoutVars>
          <dgm:bulletEnabled val="1"/>
        </dgm:presLayoutVars>
      </dgm:prSet>
      <dgm:spPr/>
    </dgm:pt>
    <dgm:pt modelId="{06EB2824-9110-4B67-8743-8E6A52860D0F}" type="pres">
      <dgm:prSet presAssocID="{8B2944F8-3CEA-42D0-98F9-793D4234E6D8}" presName="spNode" presStyleCnt="0"/>
      <dgm:spPr/>
    </dgm:pt>
    <dgm:pt modelId="{6950318F-3B35-41CF-924E-A3B3E58E7633}" type="pres">
      <dgm:prSet presAssocID="{310951C0-B4B7-4330-BBCF-FBA6B65A5091}" presName="sibTrans" presStyleLbl="sibTrans1D1" presStyleIdx="6" presStyleCnt="7"/>
      <dgm:spPr/>
    </dgm:pt>
  </dgm:ptLst>
  <dgm:cxnLst>
    <dgm:cxn modelId="{2FDCCB0C-7A4D-4EE0-A8AC-1A9226207D0C}" srcId="{7A9853B4-C3C3-4712-AC2E-C4C881732B48}" destId="{8B2944F8-3CEA-42D0-98F9-793D4234E6D8}" srcOrd="6" destOrd="0" parTransId="{859C50D5-749D-4C7F-B472-5B0D8F363DC6}" sibTransId="{310951C0-B4B7-4330-BBCF-FBA6B65A5091}"/>
    <dgm:cxn modelId="{BBD74618-5AB0-497C-AE89-F308E29CD33B}" type="presOf" srcId="{2A34D271-8A19-4040-9F80-13B0D9D31F49}" destId="{05C1ECDE-E8E3-46BE-8E5A-626BA7A93CE9}" srcOrd="0" destOrd="0" presId="urn:microsoft.com/office/officeart/2005/8/layout/cycle5"/>
    <dgm:cxn modelId="{56ED1C1D-71B8-4A0C-9D0E-494857ABF48A}" srcId="{7A9853B4-C3C3-4712-AC2E-C4C881732B48}" destId="{5977C618-3A6A-49A9-B8F7-247862B775F0}" srcOrd="0" destOrd="0" parTransId="{19541311-79E3-4DCD-9856-78037540D4D2}" sibTransId="{9635BCF3-C047-44B4-91E1-5AA3A5D7F2B2}"/>
    <dgm:cxn modelId="{6E56FA27-2B6F-445F-972C-7D30B9BA9134}" type="presOf" srcId="{9635BCF3-C047-44B4-91E1-5AA3A5D7F2B2}" destId="{893012CB-AD21-412B-99BF-85AF91BA8E53}" srcOrd="0" destOrd="0" presId="urn:microsoft.com/office/officeart/2005/8/layout/cycle5"/>
    <dgm:cxn modelId="{8392BE3D-9F54-4B03-BF16-57FCB15C1DE3}" type="presOf" srcId="{DA16AB30-31A6-4B8B-A6D4-65AFEB30A0A5}" destId="{A104070C-A782-4485-9030-088B3556197E}" srcOrd="0" destOrd="0" presId="urn:microsoft.com/office/officeart/2005/8/layout/cycle5"/>
    <dgm:cxn modelId="{01571741-13CE-494F-8E26-57774A26FBFD}" type="presOf" srcId="{B8875E10-45B0-4D62-8FFB-90393B3390F5}" destId="{B774AC4F-DE08-4C17-9537-C940893EAF79}" srcOrd="0" destOrd="0" presId="urn:microsoft.com/office/officeart/2005/8/layout/cycle5"/>
    <dgm:cxn modelId="{C4DC0465-B1C4-4332-B524-968EA0F767EB}" srcId="{7A9853B4-C3C3-4712-AC2E-C4C881732B48}" destId="{DA16AB30-31A6-4B8B-A6D4-65AFEB30A0A5}" srcOrd="4" destOrd="0" parTransId="{5AC9D382-F2A4-4D29-903C-E812B0F25E93}" sibTransId="{B8875E10-45B0-4D62-8FFB-90393B3390F5}"/>
    <dgm:cxn modelId="{D74C6E73-4E97-4CD7-B0E3-5F3FBF4161AC}" srcId="{7A9853B4-C3C3-4712-AC2E-C4C881732B48}" destId="{7F9265CF-6CB0-43F0-86E9-E1ED0719A677}" srcOrd="3" destOrd="0" parTransId="{C240D17B-4B62-41B1-BE84-5244E3A08BE3}" sibTransId="{B98F578C-2F1E-4344-8A55-CB1C10A9C868}"/>
    <dgm:cxn modelId="{960AF85A-81CE-4321-9823-4881E6528168}" type="presOf" srcId="{F847A744-EB6C-4289-A5D3-0F63492472D1}" destId="{55ABDE1D-E557-4D00-AA02-3F0F60B9F9DF}" srcOrd="0" destOrd="0" presId="urn:microsoft.com/office/officeart/2005/8/layout/cycle5"/>
    <dgm:cxn modelId="{C613F693-28AE-4580-81E0-45032BDB6544}" type="presOf" srcId="{B98F578C-2F1E-4344-8A55-CB1C10A9C868}" destId="{ED8A1F2A-2410-4E93-8895-1826B26FA01F}" srcOrd="0" destOrd="0" presId="urn:microsoft.com/office/officeart/2005/8/layout/cycle5"/>
    <dgm:cxn modelId="{4B6E9998-79D3-4A5B-B8DA-6874F9748539}" type="presOf" srcId="{7F9265CF-6CB0-43F0-86E9-E1ED0719A677}" destId="{E4D46F93-9DC1-4F00-A2A0-F7379D4744CD}" srcOrd="0" destOrd="0" presId="urn:microsoft.com/office/officeart/2005/8/layout/cycle5"/>
    <dgm:cxn modelId="{946786AE-A858-4F7D-9DF3-46AEDA2739F5}" type="presOf" srcId="{0FA16FD7-7907-4EEA-A1FD-08A71B881F15}" destId="{FDA26DC8-6378-409C-93DC-CF20AB928A5D}" srcOrd="0" destOrd="0" presId="urn:microsoft.com/office/officeart/2005/8/layout/cycle5"/>
    <dgm:cxn modelId="{AA4FADB4-3748-4E2F-80F1-446660248741}" type="presOf" srcId="{310951C0-B4B7-4330-BBCF-FBA6B65A5091}" destId="{6950318F-3B35-41CF-924E-A3B3E58E7633}" srcOrd="0" destOrd="0" presId="urn:microsoft.com/office/officeart/2005/8/layout/cycle5"/>
    <dgm:cxn modelId="{AE8199CC-A08E-4966-B0C5-8FE183DA6517}" type="presOf" srcId="{C7943E5F-ECE8-4044-B8E8-B6F57329E251}" destId="{9F3C6455-E31A-4B1A-8E96-4BB75883A940}" srcOrd="0" destOrd="0" presId="urn:microsoft.com/office/officeart/2005/8/layout/cycle5"/>
    <dgm:cxn modelId="{0DB7F2D1-AADD-425A-A09F-19B10D452C8E}" type="presOf" srcId="{4C536D28-C660-4D9F-B5EB-5BA51A4055E5}" destId="{216F8802-6E28-4D70-B675-07BB2E6C49EC}" srcOrd="0" destOrd="0" presId="urn:microsoft.com/office/officeart/2005/8/layout/cycle5"/>
    <dgm:cxn modelId="{A4903CD3-1485-4DB3-A34B-BD1E211D4883}" srcId="{7A9853B4-C3C3-4712-AC2E-C4C881732B48}" destId="{4C536D28-C660-4D9F-B5EB-5BA51A4055E5}" srcOrd="2" destOrd="0" parTransId="{1884D4A8-CDFD-4EAA-8C12-16FD26B358E7}" sibTransId="{0FA16FD7-7907-4EEA-A1FD-08A71B881F15}"/>
    <dgm:cxn modelId="{5D7B8CD7-FB71-4986-95BF-CE55904D519F}" type="presOf" srcId="{5977C618-3A6A-49A9-B8F7-247862B775F0}" destId="{3A9194E3-ADAA-4EFB-81C6-EA225E14081E}" srcOrd="0" destOrd="0" presId="urn:microsoft.com/office/officeart/2005/8/layout/cycle5"/>
    <dgm:cxn modelId="{991EA0E2-130B-445B-8237-9FC778743246}" srcId="{7A9853B4-C3C3-4712-AC2E-C4C881732B48}" destId="{2A34D271-8A19-4040-9F80-13B0D9D31F49}" srcOrd="1" destOrd="0" parTransId="{38484DBB-D14D-496C-AF8D-7270908B8301}" sibTransId="{F847A744-EB6C-4289-A5D3-0F63492472D1}"/>
    <dgm:cxn modelId="{B02AABE4-8477-4501-AEB4-03AFEE78FE0D}" type="presOf" srcId="{1AC591CC-3D3C-43D0-A7A0-B35C381C3EC3}" destId="{94502666-E20E-4121-8473-B8AB5A745F37}" srcOrd="0" destOrd="0" presId="urn:microsoft.com/office/officeart/2005/8/layout/cycle5"/>
    <dgm:cxn modelId="{B6D5BCE7-F81D-4344-9E67-96E8B3D9CBF9}" type="presOf" srcId="{7A9853B4-C3C3-4712-AC2E-C4C881732B48}" destId="{4F12B0FA-C1F0-4420-B87D-BBA6583B5A3E}" srcOrd="0" destOrd="0" presId="urn:microsoft.com/office/officeart/2005/8/layout/cycle5"/>
    <dgm:cxn modelId="{C19CE7F4-5E87-40CC-912C-5A49ED178B0E}" srcId="{7A9853B4-C3C3-4712-AC2E-C4C881732B48}" destId="{C7943E5F-ECE8-4044-B8E8-B6F57329E251}" srcOrd="5" destOrd="0" parTransId="{8917DF2B-4056-4495-A06D-DA838CAC6D54}" sibTransId="{1AC591CC-3D3C-43D0-A7A0-B35C381C3EC3}"/>
    <dgm:cxn modelId="{C52713FA-AAFB-47A8-898C-6C941E5F7565}" type="presOf" srcId="{8B2944F8-3CEA-42D0-98F9-793D4234E6D8}" destId="{7E43267F-DC6E-4113-B5DF-790F599A63FD}" srcOrd="0" destOrd="0" presId="urn:microsoft.com/office/officeart/2005/8/layout/cycle5"/>
    <dgm:cxn modelId="{66CD78A1-5E4E-4BE7-AF5A-3436AAC8F381}" type="presParOf" srcId="{4F12B0FA-C1F0-4420-B87D-BBA6583B5A3E}" destId="{3A9194E3-ADAA-4EFB-81C6-EA225E14081E}" srcOrd="0" destOrd="0" presId="urn:microsoft.com/office/officeart/2005/8/layout/cycle5"/>
    <dgm:cxn modelId="{D56CA89B-D3DD-40D1-A524-41D9F9148A07}" type="presParOf" srcId="{4F12B0FA-C1F0-4420-B87D-BBA6583B5A3E}" destId="{5E93B305-633A-4AB9-ADB7-82597C002CA5}" srcOrd="1" destOrd="0" presId="urn:microsoft.com/office/officeart/2005/8/layout/cycle5"/>
    <dgm:cxn modelId="{0529324A-75B0-4DEE-9C97-343AF72CFA79}" type="presParOf" srcId="{4F12B0FA-C1F0-4420-B87D-BBA6583B5A3E}" destId="{893012CB-AD21-412B-99BF-85AF91BA8E53}" srcOrd="2" destOrd="0" presId="urn:microsoft.com/office/officeart/2005/8/layout/cycle5"/>
    <dgm:cxn modelId="{87F03B19-AFC6-4315-9C05-F22A445F1E7D}" type="presParOf" srcId="{4F12B0FA-C1F0-4420-B87D-BBA6583B5A3E}" destId="{05C1ECDE-E8E3-46BE-8E5A-626BA7A93CE9}" srcOrd="3" destOrd="0" presId="urn:microsoft.com/office/officeart/2005/8/layout/cycle5"/>
    <dgm:cxn modelId="{F2F5CCCE-87D9-4DB7-BB96-3D72A2988519}" type="presParOf" srcId="{4F12B0FA-C1F0-4420-B87D-BBA6583B5A3E}" destId="{FDAA1DF3-C5D0-4B29-B500-9CD7DE0BBF0C}" srcOrd="4" destOrd="0" presId="urn:microsoft.com/office/officeart/2005/8/layout/cycle5"/>
    <dgm:cxn modelId="{F9093D88-84B7-4BC0-85B3-42F909596B1C}" type="presParOf" srcId="{4F12B0FA-C1F0-4420-B87D-BBA6583B5A3E}" destId="{55ABDE1D-E557-4D00-AA02-3F0F60B9F9DF}" srcOrd="5" destOrd="0" presId="urn:microsoft.com/office/officeart/2005/8/layout/cycle5"/>
    <dgm:cxn modelId="{E9D43C2B-2EED-42E7-AF17-C32D9FAB3D59}" type="presParOf" srcId="{4F12B0FA-C1F0-4420-B87D-BBA6583B5A3E}" destId="{216F8802-6E28-4D70-B675-07BB2E6C49EC}" srcOrd="6" destOrd="0" presId="urn:microsoft.com/office/officeart/2005/8/layout/cycle5"/>
    <dgm:cxn modelId="{5BC794B5-ACC7-4CB6-A7C4-54D8465EDAB0}" type="presParOf" srcId="{4F12B0FA-C1F0-4420-B87D-BBA6583B5A3E}" destId="{9F80A324-58D9-423A-AAA8-E53C6FB77DD7}" srcOrd="7" destOrd="0" presId="urn:microsoft.com/office/officeart/2005/8/layout/cycle5"/>
    <dgm:cxn modelId="{0232587B-48F4-427E-8AF7-33219D49D669}" type="presParOf" srcId="{4F12B0FA-C1F0-4420-B87D-BBA6583B5A3E}" destId="{FDA26DC8-6378-409C-93DC-CF20AB928A5D}" srcOrd="8" destOrd="0" presId="urn:microsoft.com/office/officeart/2005/8/layout/cycle5"/>
    <dgm:cxn modelId="{33E06551-6C5B-4AD3-8FA7-848D2A5172BC}" type="presParOf" srcId="{4F12B0FA-C1F0-4420-B87D-BBA6583B5A3E}" destId="{E4D46F93-9DC1-4F00-A2A0-F7379D4744CD}" srcOrd="9" destOrd="0" presId="urn:microsoft.com/office/officeart/2005/8/layout/cycle5"/>
    <dgm:cxn modelId="{A45B8741-1904-41A6-BE96-F4B2AB3483C0}" type="presParOf" srcId="{4F12B0FA-C1F0-4420-B87D-BBA6583B5A3E}" destId="{6768DD9A-B722-489E-B00B-E626C65BB6A6}" srcOrd="10" destOrd="0" presId="urn:microsoft.com/office/officeart/2005/8/layout/cycle5"/>
    <dgm:cxn modelId="{DD207B2E-2755-4D3A-B8D8-D2129A067298}" type="presParOf" srcId="{4F12B0FA-C1F0-4420-B87D-BBA6583B5A3E}" destId="{ED8A1F2A-2410-4E93-8895-1826B26FA01F}" srcOrd="11" destOrd="0" presId="urn:microsoft.com/office/officeart/2005/8/layout/cycle5"/>
    <dgm:cxn modelId="{92CE858C-20FF-4AA4-A4F5-E61536AF66DA}" type="presParOf" srcId="{4F12B0FA-C1F0-4420-B87D-BBA6583B5A3E}" destId="{A104070C-A782-4485-9030-088B3556197E}" srcOrd="12" destOrd="0" presId="urn:microsoft.com/office/officeart/2005/8/layout/cycle5"/>
    <dgm:cxn modelId="{0C894254-4807-4D61-9BB6-F7DD32C4EA45}" type="presParOf" srcId="{4F12B0FA-C1F0-4420-B87D-BBA6583B5A3E}" destId="{35296A07-2CD2-4951-A15D-E4E3E86A71FA}" srcOrd="13" destOrd="0" presId="urn:microsoft.com/office/officeart/2005/8/layout/cycle5"/>
    <dgm:cxn modelId="{EE371E6C-81E6-4C53-A6EB-F494E2D7C16D}" type="presParOf" srcId="{4F12B0FA-C1F0-4420-B87D-BBA6583B5A3E}" destId="{B774AC4F-DE08-4C17-9537-C940893EAF79}" srcOrd="14" destOrd="0" presId="urn:microsoft.com/office/officeart/2005/8/layout/cycle5"/>
    <dgm:cxn modelId="{8BD070B1-26C0-4E99-A438-929046521324}" type="presParOf" srcId="{4F12B0FA-C1F0-4420-B87D-BBA6583B5A3E}" destId="{9F3C6455-E31A-4B1A-8E96-4BB75883A940}" srcOrd="15" destOrd="0" presId="urn:microsoft.com/office/officeart/2005/8/layout/cycle5"/>
    <dgm:cxn modelId="{A396608F-66D1-44A7-AB77-2BC1756738C8}" type="presParOf" srcId="{4F12B0FA-C1F0-4420-B87D-BBA6583B5A3E}" destId="{FFB8F3A5-037E-40AF-B6A1-A9ECA3876393}" srcOrd="16" destOrd="0" presId="urn:microsoft.com/office/officeart/2005/8/layout/cycle5"/>
    <dgm:cxn modelId="{93CE91DC-B81D-460C-9FCD-FE5B9D568C56}" type="presParOf" srcId="{4F12B0FA-C1F0-4420-B87D-BBA6583B5A3E}" destId="{94502666-E20E-4121-8473-B8AB5A745F37}" srcOrd="17" destOrd="0" presId="urn:microsoft.com/office/officeart/2005/8/layout/cycle5"/>
    <dgm:cxn modelId="{CE9985BD-F3EF-4837-85C0-F744234B2783}" type="presParOf" srcId="{4F12B0FA-C1F0-4420-B87D-BBA6583B5A3E}" destId="{7E43267F-DC6E-4113-B5DF-790F599A63FD}" srcOrd="18" destOrd="0" presId="urn:microsoft.com/office/officeart/2005/8/layout/cycle5"/>
    <dgm:cxn modelId="{0B227570-1794-4D26-8010-2572CD0DDEA2}" type="presParOf" srcId="{4F12B0FA-C1F0-4420-B87D-BBA6583B5A3E}" destId="{06EB2824-9110-4B67-8743-8E6A52860D0F}" srcOrd="19" destOrd="0" presId="urn:microsoft.com/office/officeart/2005/8/layout/cycle5"/>
    <dgm:cxn modelId="{A94A3A33-1593-4727-8513-3B679C97ACFE}" type="presParOf" srcId="{4F12B0FA-C1F0-4420-B87D-BBA6583B5A3E}" destId="{6950318F-3B35-41CF-924E-A3B3E58E7633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194E3-ADAA-4EFB-81C6-EA225E14081E}">
      <dsp:nvSpPr>
        <dsp:cNvPr id="0" name=""/>
        <dsp:cNvSpPr/>
      </dsp:nvSpPr>
      <dsp:spPr>
        <a:xfrm>
          <a:off x="2375248" y="2060"/>
          <a:ext cx="1345503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406085" y="32897"/>
        <a:ext cx="1283829" cy="570026"/>
      </dsp:txXfrm>
    </dsp:sp>
    <dsp:sp modelId="{893012CB-AD21-412B-99BF-85AF91BA8E53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563083" y="167825"/>
              </a:moveTo>
              <a:arcTo wR="1803384" hR="1803384" stAng="17694863" swAng="54451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1ECDE-E8E3-46BE-8E5A-626BA7A93CE9}">
      <dsp:nvSpPr>
        <dsp:cNvPr id="0" name=""/>
        <dsp:cNvSpPr/>
      </dsp:nvSpPr>
      <dsp:spPr>
        <a:xfrm>
          <a:off x="3972018" y="681053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9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002855" y="711890"/>
        <a:ext cx="910173" cy="570026"/>
      </dsp:txXfrm>
    </dsp:sp>
    <dsp:sp modelId="{55ABDE1D-E557-4D00-AA02-3F0F60B9F9DF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488887" y="1162077"/>
              </a:moveTo>
              <a:arcTo wR="1803384" hR="1803384" stAng="20350140" swAng="10643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F8802-6E28-4D70-B675-07BB2E6C49EC}">
      <dsp:nvSpPr>
        <dsp:cNvPr id="0" name=""/>
        <dsp:cNvSpPr/>
      </dsp:nvSpPr>
      <dsp:spPr>
        <a:xfrm>
          <a:off x="4320245" y="2206735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351082" y="2237572"/>
        <a:ext cx="910173" cy="570026"/>
      </dsp:txXfrm>
    </dsp:sp>
    <dsp:sp modelId="{FDA26DC8-6378-409C-93DC-CF20AB928A5D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395351" y="2650634"/>
              </a:moveTo>
              <a:arcTo wR="1803384" hR="1803384" stAng="1681323" swAng="8355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46F93-9DC1-4F00-A2A0-F7379D4744CD}">
      <dsp:nvSpPr>
        <dsp:cNvPr id="0" name=""/>
        <dsp:cNvSpPr/>
      </dsp:nvSpPr>
      <dsp:spPr>
        <a:xfrm>
          <a:off x="3344535" y="3430238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0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375372" y="3461075"/>
        <a:ext cx="910173" cy="570026"/>
      </dsp:txXfrm>
    </dsp:sp>
    <dsp:sp modelId="{ED8A1F2A-2410-4E93-8895-1826B26FA01F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1982363" y="3597864"/>
              </a:moveTo>
              <a:arcTo wR="1803384" hR="1803384" stAng="5058254" swAng="68349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4070C-A782-4485-9030-088B3556197E}">
      <dsp:nvSpPr>
        <dsp:cNvPr id="0" name=""/>
        <dsp:cNvSpPr/>
      </dsp:nvSpPr>
      <dsp:spPr>
        <a:xfrm>
          <a:off x="1779617" y="3430238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I ODBIÓR</a:t>
          </a:r>
        </a:p>
      </dsp:txBody>
      <dsp:txXfrm>
        <a:off x="1810454" y="3461075"/>
        <a:ext cx="910173" cy="570026"/>
      </dsp:txXfrm>
    </dsp:sp>
    <dsp:sp modelId="{B774AC4F-DE08-4C17-9537-C940893EAF79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462108" y="3008861"/>
              </a:moveTo>
              <a:arcTo wR="1803384" hR="1803384" stAng="8283135" swAng="8355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C6455-E31A-4B1A-8E96-4BB75883A940}">
      <dsp:nvSpPr>
        <dsp:cNvPr id="0" name=""/>
        <dsp:cNvSpPr/>
      </dsp:nvSpPr>
      <dsp:spPr>
        <a:xfrm>
          <a:off x="803906" y="2206735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 KORZYŚCI</a:t>
          </a:r>
        </a:p>
      </dsp:txBody>
      <dsp:txXfrm>
        <a:off x="834743" y="2237572"/>
        <a:ext cx="910173" cy="570026"/>
      </dsp:txXfrm>
    </dsp:sp>
    <dsp:sp modelId="{94502666-E20E-4121-8473-B8AB5A745F37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623" y="1706139"/>
              </a:moveTo>
              <a:arcTo wR="1803384" hR="1803384" stAng="10985465" swAng="10643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3267F-DC6E-4113-B5DF-790F599A63FD}">
      <dsp:nvSpPr>
        <dsp:cNvPr id="0" name=""/>
        <dsp:cNvSpPr/>
      </dsp:nvSpPr>
      <dsp:spPr>
        <a:xfrm>
          <a:off x="1152133" y="681053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sp:txBody>
      <dsp:txXfrm>
        <a:off x="1182970" y="711890"/>
        <a:ext cx="910173" cy="570026"/>
      </dsp:txXfrm>
    </dsp:sp>
    <dsp:sp modelId="{6950318F-3B35-41CF-924E-A3B3E58E7633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795213" y="308129"/>
              </a:moveTo>
              <a:arcTo wR="1803384" hR="1803384" stAng="14160619" swAng="54451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194E3-ADAA-4EFB-81C6-EA225E14081E}">
      <dsp:nvSpPr>
        <dsp:cNvPr id="0" name=""/>
        <dsp:cNvSpPr/>
      </dsp:nvSpPr>
      <dsp:spPr>
        <a:xfrm>
          <a:off x="2507822" y="2060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538659" y="32897"/>
        <a:ext cx="910173" cy="570026"/>
      </dsp:txXfrm>
    </dsp:sp>
    <dsp:sp modelId="{893012CB-AD21-412B-99BF-85AF91BA8E53}">
      <dsp:nvSpPr>
        <dsp:cNvPr id="0" name=""/>
        <dsp:cNvSpPr/>
      </dsp:nvSpPr>
      <dsp:spPr>
        <a:xfrm>
          <a:off x="1436551" y="368605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194259" y="42869"/>
              </a:moveTo>
              <a:arcTo wR="1803384" hR="1803384" stAng="16951078" swAng="88945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1ECDE-E8E3-46BE-8E5A-626BA7A93CE9}">
      <dsp:nvSpPr>
        <dsp:cNvPr id="0" name=""/>
        <dsp:cNvSpPr/>
      </dsp:nvSpPr>
      <dsp:spPr>
        <a:xfrm>
          <a:off x="3654118" y="646327"/>
          <a:ext cx="1885316" cy="8865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16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697394" y="689603"/>
        <a:ext cx="1798764" cy="799964"/>
      </dsp:txXfrm>
    </dsp:sp>
    <dsp:sp modelId="{55ABDE1D-E557-4D00-AA02-3F0F60B9F9DF}">
      <dsp:nvSpPr>
        <dsp:cNvPr id="0" name=""/>
        <dsp:cNvSpPr/>
      </dsp:nvSpPr>
      <dsp:spPr>
        <a:xfrm>
          <a:off x="1226322" y="35165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598535" y="1631257"/>
              </a:moveTo>
              <a:arcTo wR="1803384" hR="1803384" stAng="21271379" swAng="77849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F8802-6E28-4D70-B675-07BB2E6C49EC}">
      <dsp:nvSpPr>
        <dsp:cNvPr id="0" name=""/>
        <dsp:cNvSpPr/>
      </dsp:nvSpPr>
      <dsp:spPr>
        <a:xfrm>
          <a:off x="4265992" y="2206735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296829" y="2237572"/>
        <a:ext cx="910173" cy="570026"/>
      </dsp:txXfrm>
    </dsp:sp>
    <dsp:sp modelId="{FDA26DC8-6378-409C-93DC-CF20AB928A5D}">
      <dsp:nvSpPr>
        <dsp:cNvPr id="0" name=""/>
        <dsp:cNvSpPr/>
      </dsp:nvSpPr>
      <dsp:spPr>
        <a:xfrm>
          <a:off x="1190362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395351" y="2650634"/>
              </a:moveTo>
              <a:arcTo wR="1803384" hR="1803384" stAng="1681323" swAng="8355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46F93-9DC1-4F00-A2A0-F7379D4744CD}">
      <dsp:nvSpPr>
        <dsp:cNvPr id="0" name=""/>
        <dsp:cNvSpPr/>
      </dsp:nvSpPr>
      <dsp:spPr>
        <a:xfrm>
          <a:off x="3290281" y="3430238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0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321118" y="3461075"/>
        <a:ext cx="910173" cy="570026"/>
      </dsp:txXfrm>
    </dsp:sp>
    <dsp:sp modelId="{ED8A1F2A-2410-4E93-8895-1826B26FA01F}">
      <dsp:nvSpPr>
        <dsp:cNvPr id="0" name=""/>
        <dsp:cNvSpPr/>
      </dsp:nvSpPr>
      <dsp:spPr>
        <a:xfrm>
          <a:off x="1190362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1982363" y="3597864"/>
              </a:moveTo>
              <a:arcTo wR="1803384" hR="1803384" stAng="5058254" swAng="68349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4070C-A782-4485-9030-088B3556197E}">
      <dsp:nvSpPr>
        <dsp:cNvPr id="0" name=""/>
        <dsp:cNvSpPr/>
      </dsp:nvSpPr>
      <dsp:spPr>
        <a:xfrm>
          <a:off x="1725363" y="3430238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I ODBIÓR</a:t>
          </a:r>
        </a:p>
      </dsp:txBody>
      <dsp:txXfrm>
        <a:off x="1756200" y="3461075"/>
        <a:ext cx="910173" cy="570026"/>
      </dsp:txXfrm>
    </dsp:sp>
    <dsp:sp modelId="{B774AC4F-DE08-4C17-9537-C940893EAF79}">
      <dsp:nvSpPr>
        <dsp:cNvPr id="0" name=""/>
        <dsp:cNvSpPr/>
      </dsp:nvSpPr>
      <dsp:spPr>
        <a:xfrm>
          <a:off x="1190362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462108" y="3008861"/>
              </a:moveTo>
              <a:arcTo wR="1803384" hR="1803384" stAng="8283135" swAng="8355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C6455-E31A-4B1A-8E96-4BB75883A940}">
      <dsp:nvSpPr>
        <dsp:cNvPr id="0" name=""/>
        <dsp:cNvSpPr/>
      </dsp:nvSpPr>
      <dsp:spPr>
        <a:xfrm>
          <a:off x="749652" y="2206735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 KORZYŚCI</a:t>
          </a:r>
        </a:p>
      </dsp:txBody>
      <dsp:txXfrm>
        <a:off x="780489" y="2237572"/>
        <a:ext cx="910173" cy="570026"/>
      </dsp:txXfrm>
    </dsp:sp>
    <dsp:sp modelId="{94502666-E20E-4121-8473-B8AB5A745F37}">
      <dsp:nvSpPr>
        <dsp:cNvPr id="0" name=""/>
        <dsp:cNvSpPr/>
      </dsp:nvSpPr>
      <dsp:spPr>
        <a:xfrm>
          <a:off x="1190362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623" y="1706139"/>
              </a:moveTo>
              <a:arcTo wR="1803384" hR="1803384" stAng="10985465" swAng="10643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3267F-DC6E-4113-B5DF-790F599A63FD}">
      <dsp:nvSpPr>
        <dsp:cNvPr id="0" name=""/>
        <dsp:cNvSpPr/>
      </dsp:nvSpPr>
      <dsp:spPr>
        <a:xfrm>
          <a:off x="1097879" y="681053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sp:txBody>
      <dsp:txXfrm>
        <a:off x="1128716" y="711890"/>
        <a:ext cx="910173" cy="570026"/>
      </dsp:txXfrm>
    </dsp:sp>
    <dsp:sp modelId="{6950318F-3B35-41CF-924E-A3B3E58E7633}">
      <dsp:nvSpPr>
        <dsp:cNvPr id="0" name=""/>
        <dsp:cNvSpPr/>
      </dsp:nvSpPr>
      <dsp:spPr>
        <a:xfrm>
          <a:off x="1190362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827766" y="286688"/>
              </a:moveTo>
              <a:arcTo wR="1803384" hR="1803384" stAng="14234926" swAng="77223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194E3-ADAA-4EFB-81C6-EA225E14081E}">
      <dsp:nvSpPr>
        <dsp:cNvPr id="0" name=""/>
        <dsp:cNvSpPr/>
      </dsp:nvSpPr>
      <dsp:spPr>
        <a:xfrm>
          <a:off x="2346170" y="2060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377007" y="32897"/>
        <a:ext cx="910173" cy="570026"/>
      </dsp:txXfrm>
    </dsp:sp>
    <dsp:sp modelId="{893012CB-AD21-412B-99BF-85AF91BA8E53}">
      <dsp:nvSpPr>
        <dsp:cNvPr id="0" name=""/>
        <dsp:cNvSpPr/>
      </dsp:nvSpPr>
      <dsp:spPr>
        <a:xfrm>
          <a:off x="1028710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416645" y="107475"/>
              </a:moveTo>
              <a:arcTo wR="1803384" hR="1803384" stAng="17392836" swAng="77223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1ECDE-E8E3-46BE-8E5A-626BA7A93CE9}">
      <dsp:nvSpPr>
        <dsp:cNvPr id="0" name=""/>
        <dsp:cNvSpPr/>
      </dsp:nvSpPr>
      <dsp:spPr>
        <a:xfrm>
          <a:off x="3756113" y="681053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9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786950" y="711890"/>
        <a:ext cx="910173" cy="570026"/>
      </dsp:txXfrm>
    </dsp:sp>
    <dsp:sp modelId="{55ABDE1D-E557-4D00-AA02-3F0F60B9F9DF}">
      <dsp:nvSpPr>
        <dsp:cNvPr id="0" name=""/>
        <dsp:cNvSpPr/>
      </dsp:nvSpPr>
      <dsp:spPr>
        <a:xfrm>
          <a:off x="1028710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488887" y="1162077"/>
              </a:moveTo>
              <a:arcTo wR="1803384" hR="1803384" stAng="20350140" swAng="10643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F8802-6E28-4D70-B675-07BB2E6C49EC}">
      <dsp:nvSpPr>
        <dsp:cNvPr id="0" name=""/>
        <dsp:cNvSpPr/>
      </dsp:nvSpPr>
      <dsp:spPr>
        <a:xfrm>
          <a:off x="3672528" y="2206735"/>
          <a:ext cx="1835470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703365" y="2237572"/>
        <a:ext cx="1773796" cy="570026"/>
      </dsp:txXfrm>
    </dsp:sp>
    <dsp:sp modelId="{FDA26DC8-6378-409C-93DC-CF20AB928A5D}">
      <dsp:nvSpPr>
        <dsp:cNvPr id="0" name=""/>
        <dsp:cNvSpPr/>
      </dsp:nvSpPr>
      <dsp:spPr>
        <a:xfrm>
          <a:off x="1028710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395351" y="2650634"/>
              </a:moveTo>
              <a:arcTo wR="1803384" hR="1803384" stAng="1681323" swAng="8355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46F93-9DC1-4F00-A2A0-F7379D4744CD}">
      <dsp:nvSpPr>
        <dsp:cNvPr id="0" name=""/>
        <dsp:cNvSpPr/>
      </dsp:nvSpPr>
      <dsp:spPr>
        <a:xfrm>
          <a:off x="3128629" y="3430238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0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59466" y="3461075"/>
        <a:ext cx="910173" cy="570026"/>
      </dsp:txXfrm>
    </dsp:sp>
    <dsp:sp modelId="{ED8A1F2A-2410-4E93-8895-1826B26FA01F}">
      <dsp:nvSpPr>
        <dsp:cNvPr id="0" name=""/>
        <dsp:cNvSpPr/>
      </dsp:nvSpPr>
      <dsp:spPr>
        <a:xfrm>
          <a:off x="1028710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1982363" y="3597864"/>
              </a:moveTo>
              <a:arcTo wR="1803384" hR="1803384" stAng="5058254" swAng="68349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4070C-A782-4485-9030-088B3556197E}">
      <dsp:nvSpPr>
        <dsp:cNvPr id="0" name=""/>
        <dsp:cNvSpPr/>
      </dsp:nvSpPr>
      <dsp:spPr>
        <a:xfrm>
          <a:off x="1563711" y="3430238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I ODBIÓR</a:t>
          </a:r>
        </a:p>
      </dsp:txBody>
      <dsp:txXfrm>
        <a:off x="1594548" y="3461075"/>
        <a:ext cx="910173" cy="570026"/>
      </dsp:txXfrm>
    </dsp:sp>
    <dsp:sp modelId="{B774AC4F-DE08-4C17-9537-C940893EAF79}">
      <dsp:nvSpPr>
        <dsp:cNvPr id="0" name=""/>
        <dsp:cNvSpPr/>
      </dsp:nvSpPr>
      <dsp:spPr>
        <a:xfrm>
          <a:off x="1028710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462108" y="3008861"/>
              </a:moveTo>
              <a:arcTo wR="1803384" hR="1803384" stAng="8283135" swAng="8355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C6455-E31A-4B1A-8E96-4BB75883A940}">
      <dsp:nvSpPr>
        <dsp:cNvPr id="0" name=""/>
        <dsp:cNvSpPr/>
      </dsp:nvSpPr>
      <dsp:spPr>
        <a:xfrm>
          <a:off x="588000" y="2206735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 KORZYŚCI</a:t>
          </a:r>
        </a:p>
      </dsp:txBody>
      <dsp:txXfrm>
        <a:off x="618837" y="2237572"/>
        <a:ext cx="910173" cy="570026"/>
      </dsp:txXfrm>
    </dsp:sp>
    <dsp:sp modelId="{94502666-E20E-4121-8473-B8AB5A745F37}">
      <dsp:nvSpPr>
        <dsp:cNvPr id="0" name=""/>
        <dsp:cNvSpPr/>
      </dsp:nvSpPr>
      <dsp:spPr>
        <a:xfrm>
          <a:off x="1028710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623" y="1706139"/>
              </a:moveTo>
              <a:arcTo wR="1803384" hR="1803384" stAng="10985465" swAng="10643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3267F-DC6E-4113-B5DF-790F599A63FD}">
      <dsp:nvSpPr>
        <dsp:cNvPr id="0" name=""/>
        <dsp:cNvSpPr/>
      </dsp:nvSpPr>
      <dsp:spPr>
        <a:xfrm>
          <a:off x="936227" y="681053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sp:txBody>
      <dsp:txXfrm>
        <a:off x="967064" y="711890"/>
        <a:ext cx="910173" cy="570026"/>
      </dsp:txXfrm>
    </dsp:sp>
    <dsp:sp modelId="{6950318F-3B35-41CF-924E-A3B3E58E7633}">
      <dsp:nvSpPr>
        <dsp:cNvPr id="0" name=""/>
        <dsp:cNvSpPr/>
      </dsp:nvSpPr>
      <dsp:spPr>
        <a:xfrm>
          <a:off x="1028710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827766" y="286688"/>
              </a:moveTo>
              <a:arcTo wR="1803384" hR="1803384" stAng="14234926" swAng="77223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194E3-ADAA-4EFB-81C6-EA225E14081E}">
      <dsp:nvSpPr>
        <dsp:cNvPr id="0" name=""/>
        <dsp:cNvSpPr/>
      </dsp:nvSpPr>
      <dsp:spPr>
        <a:xfrm>
          <a:off x="2562076" y="2060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592913" y="32897"/>
        <a:ext cx="910173" cy="570026"/>
      </dsp:txXfrm>
    </dsp:sp>
    <dsp:sp modelId="{893012CB-AD21-412B-99BF-85AF91BA8E53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416645" y="107475"/>
              </a:moveTo>
              <a:arcTo wR="1803384" hR="1803384" stAng="17392836" swAng="77223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1ECDE-E8E3-46BE-8E5A-626BA7A93CE9}">
      <dsp:nvSpPr>
        <dsp:cNvPr id="0" name=""/>
        <dsp:cNvSpPr/>
      </dsp:nvSpPr>
      <dsp:spPr>
        <a:xfrm>
          <a:off x="3972018" y="681053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9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002855" y="711890"/>
        <a:ext cx="910173" cy="570026"/>
      </dsp:txXfrm>
    </dsp:sp>
    <dsp:sp modelId="{55ABDE1D-E557-4D00-AA02-3F0F60B9F9DF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488887" y="1162077"/>
              </a:moveTo>
              <a:arcTo wR="1803384" hR="1803384" stAng="20350140" swAng="10643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F8802-6E28-4D70-B675-07BB2E6C49EC}">
      <dsp:nvSpPr>
        <dsp:cNvPr id="0" name=""/>
        <dsp:cNvSpPr/>
      </dsp:nvSpPr>
      <dsp:spPr>
        <a:xfrm>
          <a:off x="4320245" y="2206735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351082" y="2237572"/>
        <a:ext cx="910173" cy="570026"/>
      </dsp:txXfrm>
    </dsp:sp>
    <dsp:sp modelId="{FDA26DC8-6378-409C-93DC-CF20AB928A5D}">
      <dsp:nvSpPr>
        <dsp:cNvPr id="0" name=""/>
        <dsp:cNvSpPr/>
      </dsp:nvSpPr>
      <dsp:spPr>
        <a:xfrm>
          <a:off x="1256167" y="291826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413487" y="2615642"/>
              </a:moveTo>
              <a:arcTo wR="1803384" hR="1803384" stAng="1606191" swAng="4389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46F93-9DC1-4F00-A2A0-F7379D4744CD}">
      <dsp:nvSpPr>
        <dsp:cNvPr id="0" name=""/>
        <dsp:cNvSpPr/>
      </dsp:nvSpPr>
      <dsp:spPr>
        <a:xfrm>
          <a:off x="3081650" y="3168351"/>
          <a:ext cx="2276193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12487" y="3199188"/>
        <a:ext cx="2214519" cy="570026"/>
      </dsp:txXfrm>
    </dsp:sp>
    <dsp:sp modelId="{ED8A1F2A-2410-4E93-8895-1826B26FA01F}">
      <dsp:nvSpPr>
        <dsp:cNvPr id="0" name=""/>
        <dsp:cNvSpPr/>
      </dsp:nvSpPr>
      <dsp:spPr>
        <a:xfrm>
          <a:off x="1232857" y="31599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278031" y="3543184"/>
              </a:moveTo>
              <a:arcTo wR="1803384" hR="1803384" stAng="4484405" swAng="1100856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4070C-A782-4485-9030-088B3556197E}">
      <dsp:nvSpPr>
        <dsp:cNvPr id="0" name=""/>
        <dsp:cNvSpPr/>
      </dsp:nvSpPr>
      <dsp:spPr>
        <a:xfrm>
          <a:off x="1779617" y="3430238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I ODBIÓR</a:t>
          </a:r>
        </a:p>
      </dsp:txBody>
      <dsp:txXfrm>
        <a:off x="1810454" y="3461075"/>
        <a:ext cx="910173" cy="570026"/>
      </dsp:txXfrm>
    </dsp:sp>
    <dsp:sp modelId="{B774AC4F-DE08-4C17-9537-C940893EAF79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462108" y="3008861"/>
              </a:moveTo>
              <a:arcTo wR="1803384" hR="1803384" stAng="8283135" swAng="8355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C6455-E31A-4B1A-8E96-4BB75883A940}">
      <dsp:nvSpPr>
        <dsp:cNvPr id="0" name=""/>
        <dsp:cNvSpPr/>
      </dsp:nvSpPr>
      <dsp:spPr>
        <a:xfrm>
          <a:off x="803906" y="2206735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 KORZYŚCI</a:t>
          </a:r>
        </a:p>
      </dsp:txBody>
      <dsp:txXfrm>
        <a:off x="834743" y="2237572"/>
        <a:ext cx="910173" cy="570026"/>
      </dsp:txXfrm>
    </dsp:sp>
    <dsp:sp modelId="{94502666-E20E-4121-8473-B8AB5A745F37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623" y="1706139"/>
              </a:moveTo>
              <a:arcTo wR="1803384" hR="1803384" stAng="10985465" swAng="10643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3267F-DC6E-4113-B5DF-790F599A63FD}">
      <dsp:nvSpPr>
        <dsp:cNvPr id="0" name=""/>
        <dsp:cNvSpPr/>
      </dsp:nvSpPr>
      <dsp:spPr>
        <a:xfrm>
          <a:off x="1152133" y="681053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sp:txBody>
      <dsp:txXfrm>
        <a:off x="1182970" y="711890"/>
        <a:ext cx="910173" cy="570026"/>
      </dsp:txXfrm>
    </dsp:sp>
    <dsp:sp modelId="{6950318F-3B35-41CF-924E-A3B3E58E7633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827766" y="286688"/>
              </a:moveTo>
              <a:arcTo wR="1803384" hR="1803384" stAng="14234926" swAng="77223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194E3-ADAA-4EFB-81C6-EA225E14081E}">
      <dsp:nvSpPr>
        <dsp:cNvPr id="0" name=""/>
        <dsp:cNvSpPr/>
      </dsp:nvSpPr>
      <dsp:spPr>
        <a:xfrm>
          <a:off x="2495596" y="36520"/>
          <a:ext cx="1104806" cy="49386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519704" y="60628"/>
        <a:ext cx="1056590" cy="445647"/>
      </dsp:txXfrm>
    </dsp:sp>
    <dsp:sp modelId="{893012CB-AD21-412B-99BF-85AF91BA8E53}">
      <dsp:nvSpPr>
        <dsp:cNvPr id="0" name=""/>
        <dsp:cNvSpPr/>
      </dsp:nvSpPr>
      <dsp:spPr>
        <a:xfrm>
          <a:off x="124461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468776" y="127243"/>
              </a:moveTo>
              <a:arcTo wR="1803384" hR="1803384" stAng="17499122" swAng="69200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1ECDE-E8E3-46BE-8E5A-626BA7A93CE9}">
      <dsp:nvSpPr>
        <dsp:cNvPr id="0" name=""/>
        <dsp:cNvSpPr/>
      </dsp:nvSpPr>
      <dsp:spPr>
        <a:xfrm>
          <a:off x="3972018" y="646594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9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002855" y="677431"/>
        <a:ext cx="910173" cy="570026"/>
      </dsp:txXfrm>
    </dsp:sp>
    <dsp:sp modelId="{55ABDE1D-E557-4D00-AA02-3F0F60B9F9DF}">
      <dsp:nvSpPr>
        <dsp:cNvPr id="0" name=""/>
        <dsp:cNvSpPr/>
      </dsp:nvSpPr>
      <dsp:spPr>
        <a:xfrm>
          <a:off x="124461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488887" y="1162077"/>
              </a:moveTo>
              <a:arcTo wR="1803384" hR="1803384" stAng="20350140" swAng="10643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F8802-6E28-4D70-B675-07BB2E6C49EC}">
      <dsp:nvSpPr>
        <dsp:cNvPr id="0" name=""/>
        <dsp:cNvSpPr/>
      </dsp:nvSpPr>
      <dsp:spPr>
        <a:xfrm>
          <a:off x="4320245" y="2172276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351082" y="2203113"/>
        <a:ext cx="910173" cy="570026"/>
      </dsp:txXfrm>
    </dsp:sp>
    <dsp:sp modelId="{FDA26DC8-6378-409C-93DC-CF20AB928A5D}">
      <dsp:nvSpPr>
        <dsp:cNvPr id="0" name=""/>
        <dsp:cNvSpPr/>
      </dsp:nvSpPr>
      <dsp:spPr>
        <a:xfrm>
          <a:off x="124461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395351" y="2650634"/>
              </a:moveTo>
              <a:arcTo wR="1803384" hR="1803384" stAng="1681323" swAng="8355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46F93-9DC1-4F00-A2A0-F7379D4744CD}">
      <dsp:nvSpPr>
        <dsp:cNvPr id="0" name=""/>
        <dsp:cNvSpPr/>
      </dsp:nvSpPr>
      <dsp:spPr>
        <a:xfrm>
          <a:off x="3344535" y="3395778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0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375372" y="3426615"/>
        <a:ext cx="910173" cy="570026"/>
      </dsp:txXfrm>
    </dsp:sp>
    <dsp:sp modelId="{ED8A1F2A-2410-4E93-8895-1826B26FA01F}">
      <dsp:nvSpPr>
        <dsp:cNvPr id="0" name=""/>
        <dsp:cNvSpPr/>
      </dsp:nvSpPr>
      <dsp:spPr>
        <a:xfrm>
          <a:off x="124461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063798" y="3587867"/>
              </a:moveTo>
              <a:arcTo wR="1803384" hR="1803384" stAng="4901837" swAng="20923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4070C-A782-4485-9030-088B3556197E}">
      <dsp:nvSpPr>
        <dsp:cNvPr id="0" name=""/>
        <dsp:cNvSpPr/>
      </dsp:nvSpPr>
      <dsp:spPr>
        <a:xfrm>
          <a:off x="1368151" y="3395778"/>
          <a:ext cx="1794779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</a:t>
          </a:r>
          <a:br>
            <a:rPr lang="pl-PL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pl-PL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 ODBIÓR</a:t>
          </a:r>
        </a:p>
      </dsp:txBody>
      <dsp:txXfrm>
        <a:off x="1398988" y="3426615"/>
        <a:ext cx="1733105" cy="570026"/>
      </dsp:txXfrm>
    </dsp:sp>
    <dsp:sp modelId="{B774AC4F-DE08-4C17-9537-C940893EAF79}">
      <dsp:nvSpPr>
        <dsp:cNvPr id="0" name=""/>
        <dsp:cNvSpPr/>
      </dsp:nvSpPr>
      <dsp:spPr>
        <a:xfrm>
          <a:off x="124461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462108" y="3008861"/>
              </a:moveTo>
              <a:arcTo wR="1803384" hR="1803384" stAng="8283135" swAng="8355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C6455-E31A-4B1A-8E96-4BB75883A940}">
      <dsp:nvSpPr>
        <dsp:cNvPr id="0" name=""/>
        <dsp:cNvSpPr/>
      </dsp:nvSpPr>
      <dsp:spPr>
        <a:xfrm>
          <a:off x="803906" y="2172276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 KORZYŚCI</a:t>
          </a:r>
        </a:p>
      </dsp:txBody>
      <dsp:txXfrm>
        <a:off x="834743" y="2203113"/>
        <a:ext cx="910173" cy="570026"/>
      </dsp:txXfrm>
    </dsp:sp>
    <dsp:sp modelId="{94502666-E20E-4121-8473-B8AB5A745F37}">
      <dsp:nvSpPr>
        <dsp:cNvPr id="0" name=""/>
        <dsp:cNvSpPr/>
      </dsp:nvSpPr>
      <dsp:spPr>
        <a:xfrm>
          <a:off x="124461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623" y="1706139"/>
              </a:moveTo>
              <a:arcTo wR="1803384" hR="1803384" stAng="10985465" swAng="10643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3267F-DC6E-4113-B5DF-790F599A63FD}">
      <dsp:nvSpPr>
        <dsp:cNvPr id="0" name=""/>
        <dsp:cNvSpPr/>
      </dsp:nvSpPr>
      <dsp:spPr>
        <a:xfrm>
          <a:off x="1152133" y="646594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sp:txBody>
      <dsp:txXfrm>
        <a:off x="1182970" y="677431"/>
        <a:ext cx="910173" cy="570026"/>
      </dsp:txXfrm>
    </dsp:sp>
    <dsp:sp modelId="{6950318F-3B35-41CF-924E-A3B3E58E7633}">
      <dsp:nvSpPr>
        <dsp:cNvPr id="0" name=""/>
        <dsp:cNvSpPr/>
      </dsp:nvSpPr>
      <dsp:spPr>
        <a:xfrm>
          <a:off x="124461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816299" y="294126"/>
              </a:moveTo>
              <a:arcTo wR="1803384" hR="1803384" stAng="14208871" swAng="69200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194E3-ADAA-4EFB-81C6-EA225E14081E}">
      <dsp:nvSpPr>
        <dsp:cNvPr id="0" name=""/>
        <dsp:cNvSpPr/>
      </dsp:nvSpPr>
      <dsp:spPr>
        <a:xfrm>
          <a:off x="2597687" y="36520"/>
          <a:ext cx="1104806" cy="49386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potrzeb</a:t>
          </a:r>
          <a:endParaRPr lang="pl-PL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621795" y="60628"/>
        <a:ext cx="1056590" cy="445647"/>
      </dsp:txXfrm>
    </dsp:sp>
    <dsp:sp modelId="{893012CB-AD21-412B-99BF-85AF91BA8E53}">
      <dsp:nvSpPr>
        <dsp:cNvPr id="0" name=""/>
        <dsp:cNvSpPr/>
      </dsp:nvSpPr>
      <dsp:spPr>
        <a:xfrm>
          <a:off x="134670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468776" y="127243"/>
              </a:moveTo>
              <a:arcTo wR="1803384" hR="1803384" stAng="17499122" swAng="69200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1ECDE-E8E3-46BE-8E5A-626BA7A93CE9}">
      <dsp:nvSpPr>
        <dsp:cNvPr id="0" name=""/>
        <dsp:cNvSpPr/>
      </dsp:nvSpPr>
      <dsp:spPr>
        <a:xfrm>
          <a:off x="4074108" y="646594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Analiza rynku i konsultacje rynkowe </a:t>
          </a:r>
          <a:endParaRPr lang="pl-PL" sz="9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104945" y="677431"/>
        <a:ext cx="910173" cy="570026"/>
      </dsp:txXfrm>
    </dsp:sp>
    <dsp:sp modelId="{55ABDE1D-E557-4D00-AA02-3F0F60B9F9DF}">
      <dsp:nvSpPr>
        <dsp:cNvPr id="0" name=""/>
        <dsp:cNvSpPr/>
      </dsp:nvSpPr>
      <dsp:spPr>
        <a:xfrm>
          <a:off x="134670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488887" y="1162077"/>
              </a:moveTo>
              <a:arcTo wR="1803384" hR="1803384" stAng="20350140" swAng="10643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F8802-6E28-4D70-B675-07BB2E6C49EC}">
      <dsp:nvSpPr>
        <dsp:cNvPr id="0" name=""/>
        <dsp:cNvSpPr/>
      </dsp:nvSpPr>
      <dsp:spPr>
        <a:xfrm>
          <a:off x="4422335" y="2172276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Zamówienie publiczne</a:t>
          </a:r>
          <a:endParaRPr lang="pl-PL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453172" y="2203113"/>
        <a:ext cx="910173" cy="570026"/>
      </dsp:txXfrm>
    </dsp:sp>
    <dsp:sp modelId="{FDA26DC8-6378-409C-93DC-CF20AB928A5D}">
      <dsp:nvSpPr>
        <dsp:cNvPr id="0" name=""/>
        <dsp:cNvSpPr/>
      </dsp:nvSpPr>
      <dsp:spPr>
        <a:xfrm>
          <a:off x="134670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395351" y="2650634"/>
              </a:moveTo>
              <a:arcTo wR="1803384" hR="1803384" stAng="1681323" swAng="8355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46F93-9DC1-4F00-A2A0-F7379D4744CD}">
      <dsp:nvSpPr>
        <dsp:cNvPr id="0" name=""/>
        <dsp:cNvSpPr/>
      </dsp:nvSpPr>
      <dsp:spPr>
        <a:xfrm>
          <a:off x="3446625" y="3395778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1" kern="1200" cap="sm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REALIZACJA I WDROŻENIE</a:t>
          </a:r>
          <a:endParaRPr lang="pl-PL" sz="10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477462" y="3426615"/>
        <a:ext cx="910173" cy="570026"/>
      </dsp:txXfrm>
    </dsp:sp>
    <dsp:sp modelId="{ED8A1F2A-2410-4E93-8895-1826B26FA01F}">
      <dsp:nvSpPr>
        <dsp:cNvPr id="0" name=""/>
        <dsp:cNvSpPr/>
      </dsp:nvSpPr>
      <dsp:spPr>
        <a:xfrm>
          <a:off x="134670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1993659" y="3596702"/>
              </a:moveTo>
              <a:arcTo wR="1803384" hR="1803384" stAng="5036607" swAng="6171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4070C-A782-4485-9030-088B3556197E}">
      <dsp:nvSpPr>
        <dsp:cNvPr id="0" name=""/>
        <dsp:cNvSpPr/>
      </dsp:nvSpPr>
      <dsp:spPr>
        <a:xfrm>
          <a:off x="1824859" y="3395778"/>
          <a:ext cx="1085544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</a:t>
          </a:r>
          <a:br>
            <a:rPr lang="pl-PL" sz="11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pl-PL" sz="11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 ODBIÓR</a:t>
          </a:r>
        </a:p>
      </dsp:txBody>
      <dsp:txXfrm>
        <a:off x="1855696" y="3426615"/>
        <a:ext cx="1023870" cy="570026"/>
      </dsp:txXfrm>
    </dsp:sp>
    <dsp:sp modelId="{B774AC4F-DE08-4C17-9537-C940893EAF79}">
      <dsp:nvSpPr>
        <dsp:cNvPr id="0" name=""/>
        <dsp:cNvSpPr/>
      </dsp:nvSpPr>
      <dsp:spPr>
        <a:xfrm>
          <a:off x="134670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462108" y="3008861"/>
              </a:moveTo>
              <a:arcTo wR="1803384" hR="1803384" stAng="8283135" swAng="8355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C6455-E31A-4B1A-8E96-4BB75883A940}">
      <dsp:nvSpPr>
        <dsp:cNvPr id="0" name=""/>
        <dsp:cNvSpPr/>
      </dsp:nvSpPr>
      <dsp:spPr>
        <a:xfrm>
          <a:off x="701816" y="2172276"/>
          <a:ext cx="1380208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DOKUMENTACJA</a:t>
          </a:r>
          <a:r>
            <a:rPr lang="pl-PL" sz="14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KORZYŚCI</a:t>
          </a:r>
        </a:p>
      </dsp:txBody>
      <dsp:txXfrm>
        <a:off x="732653" y="2203113"/>
        <a:ext cx="1318534" cy="570026"/>
      </dsp:txXfrm>
    </dsp:sp>
    <dsp:sp modelId="{94502666-E20E-4121-8473-B8AB5A745F37}">
      <dsp:nvSpPr>
        <dsp:cNvPr id="0" name=""/>
        <dsp:cNvSpPr/>
      </dsp:nvSpPr>
      <dsp:spPr>
        <a:xfrm>
          <a:off x="134670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623" y="1706139"/>
              </a:moveTo>
              <a:arcTo wR="1803384" hR="1803384" stAng="10985465" swAng="10643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3267F-DC6E-4113-B5DF-790F599A63FD}">
      <dsp:nvSpPr>
        <dsp:cNvPr id="0" name=""/>
        <dsp:cNvSpPr/>
      </dsp:nvSpPr>
      <dsp:spPr>
        <a:xfrm>
          <a:off x="1254223" y="646594"/>
          <a:ext cx="971847" cy="631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(AKTUALIZACJA)</a:t>
          </a:r>
        </a:p>
      </dsp:txBody>
      <dsp:txXfrm>
        <a:off x="1285060" y="677431"/>
        <a:ext cx="910173" cy="570026"/>
      </dsp:txXfrm>
    </dsp:sp>
    <dsp:sp modelId="{6950318F-3B35-41CF-924E-A3B3E58E7633}">
      <dsp:nvSpPr>
        <dsp:cNvPr id="0" name=""/>
        <dsp:cNvSpPr/>
      </dsp:nvSpPr>
      <dsp:spPr>
        <a:xfrm>
          <a:off x="1346705" y="283452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816299" y="294126"/>
              </a:moveTo>
              <a:arcTo wR="1803384" hR="1803384" stAng="14208871" swAng="69200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5D8B2-A645-4EB2-8105-C964D5F4BB39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64F68-525F-42D1-8FF2-76125224C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045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2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1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59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7455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Niewiele praktycznych przykładów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532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Dane same w sobie mają wartość, ale umiarkowaną. Cenne jest ich zastosowanie 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5187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436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Dane same w sobie mają wartość, ale umiarkowaną. Cenne jest ich zastosowanie 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0022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2402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Analiza potrzeb i opracowanie specyfikacji wymagań: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Czy dane, które zamierzam kupić mogą być </a:t>
            </a:r>
            <a:r>
              <a:rPr lang="pl-PL" sz="1100" dirty="0" err="1">
                <a:effectLst/>
                <a:latin typeface="Calibri" panose="020F0502020204030204" pitchFamily="34" charset="0"/>
              </a:rPr>
              <a:t>reużyte</a:t>
            </a:r>
            <a:r>
              <a:rPr lang="pl-PL" sz="1100" dirty="0">
                <a:effectLst/>
                <a:latin typeface="Calibri" panose="020F0502020204030204" pitchFamily="34" charset="0"/>
              </a:rPr>
              <a:t> przez inne wydziały?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Specyfikacja i wpływ wymagań na koszty i czas pozyskiwania (dopasowanie dokładności, jakości, czasu pozyskania do rzeczywistych potrzeb)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Korzyści jakie przyniosą dane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Kryteria udziału dla dostawców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Rozeznanie rynku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Konsultacje rynkowe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Pilotaże lub dane demonstracyjne?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Pilotaże a mniejsze firmy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Docenić zaangażowanie Wykonawcy na etapie analizy przedwdrożeniowej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Czy są uznane specyfikacje lub standardy techniczne?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 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 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Etapowanie (np. produkt bazowy dostępny wcześniej, a następnie </a:t>
            </a:r>
            <a:r>
              <a:rPr lang="pl-PL" sz="1100" dirty="0" err="1">
                <a:effectLst/>
                <a:latin typeface="Calibri" panose="020F0502020204030204" pitchFamily="34" charset="0"/>
              </a:rPr>
              <a:t>insighty</a:t>
            </a:r>
            <a:r>
              <a:rPr lang="pl-PL" sz="1100" dirty="0">
                <a:effectLst/>
                <a:latin typeface="Calibri" panose="020F0502020204030204" pitchFamily="34" charset="0"/>
              </a:rPr>
              <a:t>)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Kontrola i weryfikacja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Jak z tych danych korzystać – czy jest dostępne narzędzie?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Jak urząd musi zmienić, aby być w stanie skorzystać z danych w optymalny sposób?</a:t>
            </a:r>
          </a:p>
          <a:p>
            <a:pPr rtl="0" fontAlgn="ctr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Udokumentuj korzyści z zakupu i użycia danych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7998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Rozeznanie rynku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Konsultacje rynkowe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Pilotaże lub dane demonstracyjne?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Pilotaże a mniejsze firmy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Docenić zaangażowanie Wykonawcy na etapie analizy przedwdrożeniowej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Czy są uznane specyfikacje lub standardy techniczne?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 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 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6269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Analiza potrzeb i opracowanie specyfikacji wymagań: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Czy dane, które zamierzam kupić mogą być </a:t>
            </a:r>
            <a:r>
              <a:rPr lang="pl-PL" sz="1100" dirty="0" err="1">
                <a:effectLst/>
                <a:latin typeface="Calibri" panose="020F0502020204030204" pitchFamily="34" charset="0"/>
              </a:rPr>
              <a:t>reużyte</a:t>
            </a:r>
            <a:r>
              <a:rPr lang="pl-PL" sz="1100" dirty="0">
                <a:effectLst/>
                <a:latin typeface="Calibri" panose="020F0502020204030204" pitchFamily="34" charset="0"/>
              </a:rPr>
              <a:t> przez inne wydziały?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Specyfikacja i wpływ wymagań na koszty i czas pozyskiwania (dopasowanie dokładności, jakości, czasu pozyskania do rzeczywistych potrzeb)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Korzyści jakie przyniosą dane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Kryteria udziału dla dostawców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Rozeznanie rynku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Konsultacje rynkowe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Pilotaże lub dane demonstracyjne?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Pilotaże a mniejsze firmy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Docenić zaangażowanie Wykonawcy na etapie analizy przedwdrożeniowej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Czy są uznane specyfikacje lub standardy techniczne?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 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 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Etapowanie (np. produkt bazowy dostępny wcześniej, a następnie </a:t>
            </a:r>
            <a:r>
              <a:rPr lang="pl-PL" sz="1100" dirty="0" err="1">
                <a:effectLst/>
                <a:latin typeface="Calibri" panose="020F0502020204030204" pitchFamily="34" charset="0"/>
              </a:rPr>
              <a:t>insighty</a:t>
            </a:r>
            <a:r>
              <a:rPr lang="pl-PL" sz="1100" dirty="0">
                <a:effectLst/>
                <a:latin typeface="Calibri" panose="020F0502020204030204" pitchFamily="34" charset="0"/>
              </a:rPr>
              <a:t>)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Kontrola i weryfikacja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Jak z tych danych korzystać – czy jest dostępne narzędzie?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Jak urząd musi zmienić, aby być w stanie skorzystać z danych w optymalny sposób?</a:t>
            </a:r>
          </a:p>
          <a:p>
            <a:pPr rtl="0" fontAlgn="ctr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Udokumentuj korzyści z zakupu i użycia danych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7627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rtl="0" fontAlgn="ctr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pl-PL" sz="1100" dirty="0">
                <a:effectLst/>
                <a:latin typeface="Calibri" panose="020F0502020204030204" pitchFamily="34" charset="0"/>
              </a:rPr>
              <a:t>Docenić zaangażowanie Wykonawcy na etapie analizy przedwdrożeniowej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Czy są uznane specyfikacje lub standardy techniczne?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 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</a:rPr>
              <a:t> 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Etapowanie (np. produkt bazowy dostępny wcześniej, a następnie </a:t>
            </a:r>
            <a:r>
              <a:rPr lang="pl-PL" sz="1100" dirty="0" err="1">
                <a:effectLst/>
                <a:latin typeface="Calibri" panose="020F0502020204030204" pitchFamily="34" charset="0"/>
              </a:rPr>
              <a:t>insighty</a:t>
            </a:r>
            <a:r>
              <a:rPr lang="pl-PL" sz="1100" dirty="0">
                <a:effectLst/>
                <a:latin typeface="Calibri" panose="020F0502020204030204" pitchFamily="34" charset="0"/>
              </a:rPr>
              <a:t>)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Kontrola i weryfikacja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Jak z tych danych korzystać – czy jest dostępne narzędzie?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Jak urząd musi zmienić, aby być w stanie skorzystać z danych w optymalny sposób?</a:t>
            </a:r>
          </a:p>
          <a:p>
            <a:pPr rtl="0" fontAlgn="ctr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</a:rPr>
              <a:t>Udokumentuj korzyści z zakupu i użycia danych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1030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052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Doświadczenia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2788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824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9984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97AC9-F84B-4DFA-95A4-3D60E3A1DCFA}" type="slidenum">
              <a:rPr lang="pl-PL" smtClean="0"/>
              <a:pPr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832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Współpraca z </a:t>
            </a:r>
            <a:r>
              <a:rPr lang="pl-PL" dirty="0" err="1"/>
              <a:t>poidmiotami</a:t>
            </a:r>
            <a:r>
              <a:rPr lang="pl-PL" dirty="0"/>
              <a:t> prywatnymi jest niezbędna z uwagi na technologię, możliwości organizacyjne… choć czasem trudna… (przykład z Metropolii Poznań)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087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Współpraca z </a:t>
            </a:r>
            <a:r>
              <a:rPr lang="pl-PL" dirty="0" err="1"/>
              <a:t>poidmiotami</a:t>
            </a:r>
            <a:r>
              <a:rPr lang="pl-PL" dirty="0"/>
              <a:t> prywatnymi jest niezbędna z uwagi na technologię, możliwości organizacyjne… choć czasem trudna… (przykład z Metropolii Poznań)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480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Zapytałem kilka podmiotów:</a:t>
            </a:r>
          </a:p>
          <a:p>
            <a:r>
              <a:rPr lang="pl-PL" dirty="0"/>
              <a:t>- Firmę obsługującą płatności, telefonię komórkową, firmą posiadającą dane o natężeniu ruchu i firmę dostarczającą dane nawigacji. Partnerskie projekty i dzielenie się danymi w Polsce to rzadkość! </a:t>
            </a:r>
            <a:r>
              <a:rPr lang="pl-PL" dirty="0" err="1"/>
              <a:t>Incydalne</a:t>
            </a:r>
            <a:r>
              <a:rPr lang="pl-PL" dirty="0"/>
              <a:t> projekty pilotażowe.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3772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8410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Dane same w sobie mają wartość, ale umiarkowaną. Cenne jest ich zastosowanie 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770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Dane same w sobie mają wartość, ale umiarkowaną. Cenne jest ich zastosowanie 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000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Dane same w sobie mają wartość, ale umiarkowaną. Cenne jest ich zastosowanie 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4F68-525F-42D1-8FF2-76125224C89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822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9989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781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51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525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538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53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2703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076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34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062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551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2C01E-AC8B-43C2-9D66-4E8D4CF3E84C}" type="datetimeFigureOut">
              <a:rPr lang="pl-PL" smtClean="0"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B2204-54F6-43FC-BE96-3F7B903E23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80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A07F6CED-40D1-40EE-BBB3-C7794BF15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17" b="19566"/>
          <a:stretch/>
        </p:blipFill>
        <p:spPr>
          <a:xfrm>
            <a:off x="3" y="0"/>
            <a:ext cx="9231589" cy="51435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991097" y="4730047"/>
            <a:ext cx="8152905" cy="18264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199500" y="4675172"/>
            <a:ext cx="31813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300" dirty="0">
                <a:solidFill>
                  <a:srgbClr val="FFFFFF"/>
                </a:solidFill>
                <a:latin typeface="Open Sans" panose="020B0606030504020204" pitchFamily="34" charset="0"/>
              </a:rPr>
              <a:t>www.</a:t>
            </a:r>
            <a:r>
              <a:rPr lang="pl-PL" sz="1300" b="1" dirty="0">
                <a:solidFill>
                  <a:srgbClr val="FFFFFF"/>
                </a:solidFill>
                <a:latin typeface="Open Sans" panose="020B0606030504020204" pitchFamily="34" charset="0"/>
              </a:rPr>
              <a:t>smartcity</a:t>
            </a:r>
            <a:r>
              <a:rPr lang="pl-PL" sz="1300" dirty="0">
                <a:solidFill>
                  <a:srgbClr val="FFFFFF"/>
                </a:solidFill>
                <a:latin typeface="Open Sans" panose="020B0606030504020204" pitchFamily="34" charset="0"/>
              </a:rPr>
              <a:t>-expert.eu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-43796" y="1852057"/>
            <a:ext cx="92315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40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JAK POZYSKIWAĆ DANE OD PODMIOTÓW PRYWATNYCH?</a:t>
            </a:r>
            <a:endParaRPr lang="pl-PL" sz="7200" b="1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10" name="Równoległobok 9"/>
          <p:cNvSpPr/>
          <p:nvPr/>
        </p:nvSpPr>
        <p:spPr>
          <a:xfrm>
            <a:off x="991095" y="4636158"/>
            <a:ext cx="241630" cy="355014"/>
          </a:xfrm>
          <a:prstGeom prst="parallelogram">
            <a:avLst>
              <a:gd name="adj" fmla="val 4865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Open Sans" panose="020B0606030504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"/>
          <a:stretch/>
        </p:blipFill>
        <p:spPr>
          <a:xfrm>
            <a:off x="0" y="4636160"/>
            <a:ext cx="1111910" cy="355015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1C868B6-60AC-4D48-8C7C-51F17EF9B041}"/>
              </a:ext>
            </a:extLst>
          </p:cNvPr>
          <p:cNvSpPr txBox="1"/>
          <p:nvPr/>
        </p:nvSpPr>
        <p:spPr>
          <a:xfrm>
            <a:off x="6667516" y="3693373"/>
            <a:ext cx="252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Szymon CIUPA</a:t>
            </a:r>
            <a:endParaRPr lang="pl-PL" sz="4000" b="1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B603D54-BE7E-4A42-931D-E8E837FD5736}"/>
              </a:ext>
            </a:extLst>
          </p:cNvPr>
          <p:cNvSpPr txBox="1"/>
          <p:nvPr/>
        </p:nvSpPr>
        <p:spPr>
          <a:xfrm>
            <a:off x="6711312" y="164629"/>
            <a:ext cx="2520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13.06.2023</a:t>
            </a:r>
            <a:endParaRPr lang="pl-PL" sz="3200" b="1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1" y="132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PARTNERSTWO I OTWIERANIE DANYCH B2G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433117DF-5C9D-90EE-5AA3-F7652C9E0E05}"/>
              </a:ext>
            </a:extLst>
          </p:cNvPr>
          <p:cNvSpPr txBox="1">
            <a:spLocks/>
          </p:cNvSpPr>
          <p:nvPr/>
        </p:nvSpPr>
        <p:spPr>
          <a:xfrm>
            <a:off x="287524" y="699542"/>
            <a:ext cx="2916324" cy="648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Przykłady: 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udostępnienie danych z działalności operacyjnej przedsiębiorstwa dla potrzeb lokalnych społeczności (np. dane o aktywnościach sportowych, dane o mobilności)</a:t>
            </a: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9852AB23-A101-E333-59F0-E0D551084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756691"/>
              </p:ext>
            </p:extLst>
          </p:nvPr>
        </p:nvGraphicFramePr>
        <p:xfrm>
          <a:off x="251520" y="2563029"/>
          <a:ext cx="8640960" cy="205228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2183852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83398429"/>
                    </a:ext>
                  </a:extLst>
                </a:gridCol>
              </a:tblGrid>
              <a:tr h="254832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Zalety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15319"/>
                  </a:ext>
                </a:extLst>
              </a:tr>
              <a:tr h="424721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Dostęp do danych bez ponoszenia kosztów po stronie miasta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Ograniczone możliwości definiowania struktury danych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518765"/>
                  </a:ext>
                </a:extLst>
              </a:tr>
              <a:tr h="2724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Dostęp do specjalistycznych danych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Zależność od partnera prywatnego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193671"/>
                  </a:ext>
                </a:extLst>
              </a:tr>
              <a:tr h="594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Rozwój kompetencji, umiejętności współpracy (dla obu stron)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Możliwe przeszkody w wykorzystaniu danych związane z prawami autorskimi oraz wymaganiami dot. danych osobowych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40568"/>
                  </a:ext>
                </a:extLst>
              </a:tr>
              <a:tr h="406366">
                <a:tc>
                  <a:txBody>
                    <a:bodyPr/>
                    <a:lstStyle/>
                    <a:p>
                      <a:endParaRPr lang="pl-PL" sz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Trudności w nawiązaniu i zarządzaniu partnerstwem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864807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7196B08A-ED14-44F4-487B-7CCFE72DB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663" y="617535"/>
            <a:ext cx="2865491" cy="1583618"/>
          </a:xfrm>
          <a:prstGeom prst="rect">
            <a:avLst/>
          </a:prstGeom>
        </p:spPr>
      </p:pic>
      <p:pic>
        <p:nvPicPr>
          <p:cNvPr id="10" name="Obraz 9" descr="Obraz zawierający tekst, zrzut ekranu, Czcionka, logo&#10;&#10;Opis wygenerowany automatycznie">
            <a:extLst>
              <a:ext uri="{FF2B5EF4-FFF2-40B4-BE49-F238E27FC236}">
                <a16:creationId xmlns:a16="http://schemas.microsoft.com/office/drawing/2014/main" id="{53D32137-CBF3-6965-F237-6A26C324F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17535"/>
            <a:ext cx="2815321" cy="158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3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1" y="132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Dane od globalnych dostawców USŁUG TECHNOLOGICZNYCH 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433117DF-5C9D-90EE-5AA3-F7652C9E0E05}"/>
              </a:ext>
            </a:extLst>
          </p:cNvPr>
          <p:cNvSpPr txBox="1">
            <a:spLocks/>
          </p:cNvSpPr>
          <p:nvPr/>
        </p:nvSpPr>
        <p:spPr>
          <a:xfrm>
            <a:off x="287524" y="699542"/>
            <a:ext cx="4140460" cy="10801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Przykłady: 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</a:t>
            </a:r>
            <a:r>
              <a:rPr lang="pl-PL" sz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Maps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API, Microsoft </a:t>
            </a:r>
            <a:r>
              <a:rPr lang="pl-PL" sz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Azure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Maps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API, </a:t>
            </a:r>
            <a:r>
              <a:rPr lang="pl-PL" sz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Weather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Data, </a:t>
            </a:r>
            <a:r>
              <a:rPr lang="pl-PL" sz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Microsoft's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Open Data </a:t>
            </a:r>
            <a:r>
              <a:rPr lang="pl-PL" sz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</a:t>
            </a:r>
            <a:endParaRPr lang="pl-PL" sz="1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9852AB23-A101-E333-59F0-E0D551084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883327"/>
              </p:ext>
            </p:extLst>
          </p:nvPr>
        </p:nvGraphicFramePr>
        <p:xfrm>
          <a:off x="314661" y="2355726"/>
          <a:ext cx="8640960" cy="24790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2183852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83398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Zalety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15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Dostęp do darmowych lub relatywnie tanich informacji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Dostęp i analiza danych wymaga specjalistycznych umiejętności (np. programistycznych)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51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Jasno zdefiniowane i opisane standardy danych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Brak wpływu na zakres i aktualność danych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19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Wsparcie techniczne i aktualizacje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Możliwe przeszkody w wykorzystaniu danych związane z ograniczeniami technicznymi prawami autorskimi oraz wymaganiami dot. danych osobowych</a:t>
                      </a:r>
                    </a:p>
                    <a:p>
                      <a:endParaRPr lang="pl-PL" sz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4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l-PL" sz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Zależność od partnera prywatnego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864807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1DC3CB44-025C-564B-9CB0-2CB668259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89" y="591908"/>
            <a:ext cx="2412268" cy="164084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F376759-64CC-B0AA-C7A1-EC6910EFF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077596"/>
            <a:ext cx="2880320" cy="145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1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1" y="132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Dane Z INICJATYW OPENSOURCE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433117DF-5C9D-90EE-5AA3-F7652C9E0E05}"/>
              </a:ext>
            </a:extLst>
          </p:cNvPr>
          <p:cNvSpPr txBox="1">
            <a:spLocks/>
          </p:cNvSpPr>
          <p:nvPr/>
        </p:nvSpPr>
        <p:spPr>
          <a:xfrm>
            <a:off x="287524" y="699542"/>
            <a:ext cx="4140460" cy="10801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Przykłady: 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</a:t>
            </a:r>
            <a:r>
              <a:rPr lang="pl-PL" sz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Street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Map</a:t>
            </a: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9852AB23-A101-E333-59F0-E0D551084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554453"/>
              </p:ext>
            </p:extLst>
          </p:nvPr>
        </p:nvGraphicFramePr>
        <p:xfrm>
          <a:off x="316900" y="2836617"/>
          <a:ext cx="8640960" cy="18389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2183852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83398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Zalety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15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Dostęp do darmowych danych o szerokim zasięgu i zakresie informacyjnym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Dostęp i analiza danych wymaga specjalistycznych umiejętności (np. programistycznych)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51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Jasno zdefiniowane i opisane standardy danych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Brak wpływu na zakres i aktualność danych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19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Wsparcie techniczne i aktualizacje (przez społeczność)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Brak gwarancji i wsparcia technicznego (w rozumieniu usługowym)</a:t>
                      </a:r>
                    </a:p>
                    <a:p>
                      <a:endParaRPr lang="pl-PL" sz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40568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4849578A-5CE1-3EC8-BC38-66AE78C1D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93933"/>
            <a:ext cx="4311622" cy="21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74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1" y="132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Dane Z </a:t>
            </a:r>
            <a:r>
              <a:rPr lang="pl-PL" b="1" cap="all" dirty="0" err="1">
                <a:solidFill>
                  <a:srgbClr val="002060"/>
                </a:solidFill>
                <a:latin typeface="Open Sans" panose="020B0606030504020204" pitchFamily="34" charset="0"/>
              </a:rPr>
              <a:t>CroWDSOURCINGU</a:t>
            </a:r>
            <a:endParaRPr lang="pl-PL" b="1" cap="all" dirty="0">
              <a:solidFill>
                <a:srgbClr val="002060"/>
              </a:solidFill>
              <a:latin typeface="Open Sans" panose="020B0606030504020204" pitchFamily="34" charset="0"/>
            </a:endParaRP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433117DF-5C9D-90EE-5AA3-F7652C9E0E05}"/>
              </a:ext>
            </a:extLst>
          </p:cNvPr>
          <p:cNvSpPr txBox="1">
            <a:spLocks/>
          </p:cNvSpPr>
          <p:nvPr/>
        </p:nvSpPr>
        <p:spPr>
          <a:xfrm>
            <a:off x="287524" y="699542"/>
            <a:ext cx="4140460" cy="10801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Przykłady: 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Inicjatywy miejskie (typu napraw moją ulicę), konkursu i akcje społecznościowe (miasta, </a:t>
            </a:r>
            <a:r>
              <a:rPr lang="pl-PL" sz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civic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– Mapa drzew w Łodzi, konkursy Idea Kielce</a:t>
            </a: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9852AB23-A101-E333-59F0-E0D551084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638565"/>
              </p:ext>
            </p:extLst>
          </p:nvPr>
        </p:nvGraphicFramePr>
        <p:xfrm>
          <a:off x="395536" y="2622451"/>
          <a:ext cx="8640960" cy="20269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2183852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83398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Zalety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15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Dostęp do darmowych (lub </a:t>
                      </a:r>
                      <a:r>
                        <a:rPr lang="pl-PL" sz="1200" dirty="0" err="1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niskokosztowych</a:t>
                      </a: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 danych o szerokim zasięgu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Akcyjny charakter pozyskania danych (trudno utrzymać stałą uwagę społeczności)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51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Jasno zdefiniowane i opisane standardy danych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Brak pewności co do kompletności danych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193671"/>
                  </a:ext>
                </a:extLst>
              </a:tr>
              <a:tr h="2112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Możliwość pozyskania danych w krótkim czasie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Ograniczone możliwości pozyskania specjalistycznych danych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4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Pobudzenie zaangażowania społecznego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Wymagane zaangażowanie po stronie miasta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148151"/>
                  </a:ext>
                </a:extLst>
              </a:tr>
            </a:tbl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id="{B0329BA5-3C3D-2721-B770-F873F002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550529"/>
            <a:ext cx="3960440" cy="19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5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A07F6CED-40D1-40EE-BBB3-C7794BF15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17" b="19566"/>
          <a:stretch/>
        </p:blipFill>
        <p:spPr>
          <a:xfrm>
            <a:off x="3" y="0"/>
            <a:ext cx="9231589" cy="51435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991097" y="4730047"/>
            <a:ext cx="8152905" cy="18264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199500" y="4675172"/>
            <a:ext cx="31813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300" dirty="0">
                <a:solidFill>
                  <a:srgbClr val="FFFFFF"/>
                </a:solidFill>
                <a:latin typeface="Open Sans" panose="020B0606030504020204" pitchFamily="34" charset="0"/>
              </a:rPr>
              <a:t>www.</a:t>
            </a:r>
            <a:r>
              <a:rPr lang="pl-PL" sz="1300" b="1" dirty="0">
                <a:solidFill>
                  <a:srgbClr val="FFFFFF"/>
                </a:solidFill>
                <a:latin typeface="Open Sans" panose="020B0606030504020204" pitchFamily="34" charset="0"/>
              </a:rPr>
              <a:t>smartcity</a:t>
            </a:r>
            <a:r>
              <a:rPr lang="pl-PL" sz="1300" dirty="0">
                <a:solidFill>
                  <a:srgbClr val="FFFFFF"/>
                </a:solidFill>
                <a:latin typeface="Open Sans" panose="020B0606030504020204" pitchFamily="34" charset="0"/>
              </a:rPr>
              <a:t>-expert.eu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-43796" y="1852057"/>
            <a:ext cx="92315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PROCES ZAKUPU DANYCH </a:t>
            </a:r>
            <a:br>
              <a:rPr lang="pl-PL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pl-PL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OD PODMIOTÓW PRYWATNYCH</a:t>
            </a:r>
          </a:p>
        </p:txBody>
      </p:sp>
      <p:sp>
        <p:nvSpPr>
          <p:cNvPr id="10" name="Równoległobok 9"/>
          <p:cNvSpPr/>
          <p:nvPr/>
        </p:nvSpPr>
        <p:spPr>
          <a:xfrm>
            <a:off x="991095" y="4636158"/>
            <a:ext cx="241630" cy="355014"/>
          </a:xfrm>
          <a:prstGeom prst="parallelogram">
            <a:avLst>
              <a:gd name="adj" fmla="val 4865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Open Sans" panose="020B0606030504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"/>
          <a:stretch/>
        </p:blipFill>
        <p:spPr>
          <a:xfrm>
            <a:off x="0" y="4636160"/>
            <a:ext cx="1111910" cy="3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3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4593569" y="267494"/>
            <a:ext cx="4283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Proces ZAKUPU danych od podmiotów prywatnych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505BED2-2BC4-4C99-A96B-9A3B137C80B9}"/>
              </a:ext>
            </a:extLst>
          </p:cNvPr>
          <p:cNvSpPr txBox="1">
            <a:spLocks/>
          </p:cNvSpPr>
          <p:nvPr/>
        </p:nvSpPr>
        <p:spPr>
          <a:xfrm>
            <a:off x="5003540" y="1311610"/>
            <a:ext cx="3873998" cy="2520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wsparcia jakich procesów potrzebne są dane?</a:t>
            </a:r>
            <a:b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Jaki jest cel zakupu danych?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Oczekiwane korzyści 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Zakres merytoryczny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Dokładność 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Wymagana interoperacyjność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Wymagania prawne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Specyfikacje lub standardy techniczne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Czy potrzebne jest narzędzie do korzystania z danych?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Czy dane, które zamierzam kupić mogą być re-użyte przez inne wydziały?</a:t>
            </a:r>
          </a:p>
          <a:p>
            <a:endParaRPr lang="pl-PL" sz="12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F582DC49-8412-3250-B271-83E166265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266576"/>
              </p:ext>
            </p:extLst>
          </p:nvPr>
        </p:nvGraphicFramePr>
        <p:xfrm>
          <a:off x="-540568" y="26749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Obraz 16" descr="Obraz zawierający zrzut ekranu, design&#10;&#10;Opis wygenerowany automatycznie">
            <a:extLst>
              <a:ext uri="{FF2B5EF4-FFF2-40B4-BE49-F238E27FC236}">
                <a16:creationId xmlns:a16="http://schemas.microsoft.com/office/drawing/2014/main" id="{D65F11CC-07E4-20FB-7FC9-D8739E12FF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91630"/>
            <a:ext cx="1344488" cy="13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36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4593569" y="267494"/>
            <a:ext cx="4283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Proces ZAKUPU danych od podmiotów prywatnych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505BED2-2BC4-4C99-A96B-9A3B137C80B9}"/>
              </a:ext>
            </a:extLst>
          </p:cNvPr>
          <p:cNvSpPr txBox="1">
            <a:spLocks/>
          </p:cNvSpPr>
          <p:nvPr/>
        </p:nvSpPr>
        <p:spPr>
          <a:xfrm>
            <a:off x="5003540" y="1311610"/>
            <a:ext cx="3873998" cy="2520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Jaka powinna być technologia opracowania danych?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Jakie są uwarunkowania realizacyjne?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Jakie doświadczenie mają potencjalni dostawcy?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Kapitałochłonność (etapowanie płatności?)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Pilotaż lub dane demonstracyjne</a:t>
            </a:r>
          </a:p>
          <a:p>
            <a:endParaRPr lang="pl-PL" sz="12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F582DC49-8412-3250-B271-83E166265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558804"/>
              </p:ext>
            </p:extLst>
          </p:nvPr>
        </p:nvGraphicFramePr>
        <p:xfrm>
          <a:off x="-540568" y="26749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Obraz 16" descr="Obraz zawierający zrzut ekranu, design&#10;&#10;Opis wygenerowany automatycznie">
            <a:extLst>
              <a:ext uri="{FF2B5EF4-FFF2-40B4-BE49-F238E27FC236}">
                <a16:creationId xmlns:a16="http://schemas.microsoft.com/office/drawing/2014/main" id="{D65F11CC-07E4-20FB-7FC9-D8739E12FF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91630"/>
            <a:ext cx="1344488" cy="13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56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4593569" y="267494"/>
            <a:ext cx="4283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Proces ZAKUPU danych od podmiotów prywatnych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505BED2-2BC4-4C99-A96B-9A3B137C80B9}"/>
              </a:ext>
            </a:extLst>
          </p:cNvPr>
          <p:cNvSpPr txBox="1">
            <a:spLocks/>
          </p:cNvSpPr>
          <p:nvPr/>
        </p:nvSpPr>
        <p:spPr>
          <a:xfrm>
            <a:off x="5003540" y="1311610"/>
            <a:ext cx="3873998" cy="2520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Specyfikacja warunków zamówienia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Warunki udziału 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Opis przedmiotu zamówienia</a:t>
            </a:r>
          </a:p>
          <a:p>
            <a:pPr lvl="1"/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Wymagania techniczne</a:t>
            </a:r>
          </a:p>
          <a:p>
            <a:pPr lvl="1"/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Wymagania jakościowe</a:t>
            </a:r>
          </a:p>
          <a:p>
            <a:pPr lvl="1"/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Wymagania zarządcze (harmonogram, plan projektu, narzędzia współpracy)</a:t>
            </a:r>
          </a:p>
          <a:p>
            <a:pPr lvl="1"/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Wymagania prawne</a:t>
            </a:r>
          </a:p>
          <a:p>
            <a:pPr lvl="1"/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Wymagania testowe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Kryteria odbioru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Specyfika danych pozyskiwanych z wykorzystaniem AI (tolerancja błędów)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F582DC49-8412-3250-B271-83E166265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914308"/>
              </p:ext>
            </p:extLst>
          </p:nvPr>
        </p:nvGraphicFramePr>
        <p:xfrm>
          <a:off x="-540568" y="26749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Obraz 16" descr="Obraz zawierający zrzut ekranu, design&#10;&#10;Opis wygenerowany automatycznie">
            <a:extLst>
              <a:ext uri="{FF2B5EF4-FFF2-40B4-BE49-F238E27FC236}">
                <a16:creationId xmlns:a16="http://schemas.microsoft.com/office/drawing/2014/main" id="{D65F11CC-07E4-20FB-7FC9-D8739E12FF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91630"/>
            <a:ext cx="1344488" cy="13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6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4593569" y="267494"/>
            <a:ext cx="4283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Proces ZAKUPU danych od podmiotów prywatnych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505BED2-2BC4-4C99-A96B-9A3B137C80B9}"/>
              </a:ext>
            </a:extLst>
          </p:cNvPr>
          <p:cNvSpPr txBox="1">
            <a:spLocks/>
          </p:cNvSpPr>
          <p:nvPr/>
        </p:nvSpPr>
        <p:spPr>
          <a:xfrm>
            <a:off x="5003540" y="1311610"/>
            <a:ext cx="3873998" cy="2520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Etapowanie projektu 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Szkolenie z wykorzystania danych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Szkolenie z obsługi narzędzi  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Wprowadzenie zmian procesowych i organizacyjnych umożliwiających efektywne korzystanie z danych 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Współpraca z dostawcą </a:t>
            </a:r>
          </a:p>
          <a:p>
            <a:endParaRPr lang="pl-PL" sz="12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F582DC49-8412-3250-B271-83E166265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3566008"/>
              </p:ext>
            </p:extLst>
          </p:nvPr>
        </p:nvGraphicFramePr>
        <p:xfrm>
          <a:off x="-540568" y="26749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Obraz 16" descr="Obraz zawierający zrzut ekranu, design&#10;&#10;Opis wygenerowany automatycznie">
            <a:extLst>
              <a:ext uri="{FF2B5EF4-FFF2-40B4-BE49-F238E27FC236}">
                <a16:creationId xmlns:a16="http://schemas.microsoft.com/office/drawing/2014/main" id="{D65F11CC-07E4-20FB-7FC9-D8739E12FF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91630"/>
            <a:ext cx="1344488" cy="13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41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4593569" y="267494"/>
            <a:ext cx="4283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Proces ZAKUPU danych od podmiotów prywatnych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505BED2-2BC4-4C99-A96B-9A3B137C80B9}"/>
              </a:ext>
            </a:extLst>
          </p:cNvPr>
          <p:cNvSpPr txBox="1">
            <a:spLocks/>
          </p:cNvSpPr>
          <p:nvPr/>
        </p:nvSpPr>
        <p:spPr>
          <a:xfrm>
            <a:off x="5003540" y="1311610"/>
            <a:ext cx="3873998" cy="2520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Kontrola jakości pod względem technicznym i merytorycznym</a:t>
            </a:r>
          </a:p>
          <a:p>
            <a:pPr lvl="1"/>
            <a:r>
              <a:rPr lang="pl-PL" sz="105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Etapowanie kontroli (czas!)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Zaangażowanie przyszłych użytkowników 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F582DC49-8412-3250-B271-83E166265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667407"/>
              </p:ext>
            </p:extLst>
          </p:nvPr>
        </p:nvGraphicFramePr>
        <p:xfrm>
          <a:off x="-540568" y="26749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Obraz 16" descr="Obraz zawierający zrzut ekranu, design&#10;&#10;Opis wygenerowany automatycznie">
            <a:extLst>
              <a:ext uri="{FF2B5EF4-FFF2-40B4-BE49-F238E27FC236}">
                <a16:creationId xmlns:a16="http://schemas.microsoft.com/office/drawing/2014/main" id="{D65F11CC-07E4-20FB-7FC9-D8739E12FF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91630"/>
            <a:ext cx="1344488" cy="13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48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1" y="132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TYTUŁ</a:t>
            </a:r>
            <a:endParaRPr lang="en-US" b="1" cap="all" dirty="0">
              <a:solidFill>
                <a:srgbClr val="002060"/>
              </a:solidFill>
              <a:latin typeface="Open Sans" panose="020B0606030504020204" pitchFamily="34" charset="0"/>
            </a:endParaRP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433117DF-5C9D-90EE-5AA3-F7652C9E0E05}"/>
              </a:ext>
            </a:extLst>
          </p:cNvPr>
          <p:cNvSpPr txBox="1">
            <a:spLocks/>
          </p:cNvSpPr>
          <p:nvPr/>
        </p:nvSpPr>
        <p:spPr>
          <a:xfrm>
            <a:off x="539552" y="1419622"/>
            <a:ext cx="5204267" cy="22322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37C811-1474-7642-2B17-298AE2140BAD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E17390-232C-6732-AF68-8ADA0B46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23" y="2236974"/>
            <a:ext cx="1025152" cy="43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DFAF36-E427-5B1C-7984-C0E1D17C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505" y="2201835"/>
            <a:ext cx="1690367" cy="50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D41B03E8-1494-55F2-84E0-145AFF9EA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30822"/>
            <a:ext cx="1080120" cy="84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93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4593569" y="267494"/>
            <a:ext cx="4283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Proces ZAKUPU danych od podmiotów prywatnych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505BED2-2BC4-4C99-A96B-9A3B137C80B9}"/>
              </a:ext>
            </a:extLst>
          </p:cNvPr>
          <p:cNvSpPr txBox="1">
            <a:spLocks/>
          </p:cNvSpPr>
          <p:nvPr/>
        </p:nvSpPr>
        <p:spPr>
          <a:xfrm>
            <a:off x="5003540" y="1311610"/>
            <a:ext cx="3873998" cy="2520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Jakie korzyści przyniosło wykorzystanie danych?</a:t>
            </a:r>
          </a:p>
          <a:p>
            <a:pPr lvl="1"/>
            <a:r>
              <a:rPr lang="pl-PL" sz="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Finansowe</a:t>
            </a:r>
          </a:p>
          <a:p>
            <a:pPr lvl="1"/>
            <a:r>
              <a:rPr lang="pl-PL" sz="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Pozafinansowe</a:t>
            </a:r>
          </a:p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Promocja wewnętrzna i zewnętrzna 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F582DC49-8412-3250-B271-83E166265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581270"/>
              </p:ext>
            </p:extLst>
          </p:nvPr>
        </p:nvGraphicFramePr>
        <p:xfrm>
          <a:off x="-540568" y="26749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Obraz 16" descr="Obraz zawierający zrzut ekranu, design&#10;&#10;Opis wygenerowany automatycznie">
            <a:extLst>
              <a:ext uri="{FF2B5EF4-FFF2-40B4-BE49-F238E27FC236}">
                <a16:creationId xmlns:a16="http://schemas.microsoft.com/office/drawing/2014/main" id="{D65F11CC-07E4-20FB-7FC9-D8739E12FF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91630"/>
            <a:ext cx="1344488" cy="13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37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1" y="132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PRZYKŁAD: DANE Z MOBILNEGO MAPOWANIA ULIC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4C0AA48C-7A5C-237F-3D04-841E3C33D4DE}"/>
              </a:ext>
            </a:extLst>
          </p:cNvPr>
          <p:cNvSpPr txBox="1">
            <a:spLocks/>
          </p:cNvSpPr>
          <p:nvPr/>
        </p:nvSpPr>
        <p:spPr>
          <a:xfrm>
            <a:off x="251520" y="771550"/>
            <a:ext cx="3888432" cy="22322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Brak spojrzenia na potencjalne możliwości wykorzystania danych przez inne jednostki organizacyjne miasta</a:t>
            </a:r>
          </a:p>
          <a:p>
            <a:r>
              <a:rPr lang="pl-PL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Brak zdefiniowania produktów informacyjnych z punktu widzenia oczekiwanych korzyści z perspektywy miasta (nie tylko podstawowych wymagań prawnych)</a:t>
            </a:r>
          </a:p>
          <a:p>
            <a:r>
              <a:rPr lang="pl-PL" sz="1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Niekorzystny dla Zamawiającego harmonogram pozyskania danych (z części danych można korzystać szybciej!)</a:t>
            </a:r>
          </a:p>
          <a:p>
            <a:endParaRPr lang="pl-PL" sz="16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6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639F447-4AC0-1211-81F8-23E408BD0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284" y="490493"/>
            <a:ext cx="3888433" cy="1997969"/>
          </a:xfrm>
          <a:prstGeom prst="rect">
            <a:avLst/>
          </a:prstGeom>
        </p:spPr>
      </p:pic>
      <p:pic>
        <p:nvPicPr>
          <p:cNvPr id="8" name="Obraz 7" descr="Obraz zawierający tekst, niebo, zewnętrzne, jasne&#10;&#10;Opis wygenerowany automatycznie">
            <a:extLst>
              <a:ext uri="{FF2B5EF4-FFF2-40B4-BE49-F238E27FC236}">
                <a16:creationId xmlns:a16="http://schemas.microsoft.com/office/drawing/2014/main" id="{6D6B1E2C-44C6-2214-C02A-4C8430C7F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80" y="2507445"/>
            <a:ext cx="3888432" cy="212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3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5623436" y="4898267"/>
            <a:ext cx="2386013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975" dirty="0">
                <a:solidFill>
                  <a:srgbClr val="FFFFFF"/>
                </a:solidFill>
                <a:latin typeface="Open Sans" panose="020B0606030504020204" pitchFamily="34" charset="0"/>
              </a:rPr>
              <a:t>www.</a:t>
            </a:r>
            <a:r>
              <a:rPr lang="pl-PL" sz="975" b="1" dirty="0">
                <a:solidFill>
                  <a:srgbClr val="FFFFFF"/>
                </a:solidFill>
                <a:latin typeface="Open Sans" panose="020B0606030504020204" pitchFamily="34" charset="0"/>
              </a:rPr>
              <a:t>smartcity</a:t>
            </a:r>
            <a:r>
              <a:rPr lang="pl-PL" sz="975" dirty="0">
                <a:solidFill>
                  <a:srgbClr val="FFFFFF"/>
                </a:solidFill>
                <a:latin typeface="Open Sans" panose="020B0606030504020204" pitchFamily="34" charset="0"/>
              </a:rPr>
              <a:t>-expert.eu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5FCD8CA-8B83-4BE7-B8EA-E0B3EDD9D283}"/>
              </a:ext>
            </a:extLst>
          </p:cNvPr>
          <p:cNvSpPr/>
          <p:nvPr/>
        </p:nvSpPr>
        <p:spPr>
          <a:xfrm>
            <a:off x="155575" y="1098034"/>
            <a:ext cx="6777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rgbClr val="002060"/>
                </a:solidFill>
                <a:latin typeface="Open Sans" panose="020B0606030504020204" pitchFamily="34" charset="0"/>
              </a:rPr>
              <a:t>Kontakt:</a:t>
            </a:r>
          </a:p>
          <a:p>
            <a:r>
              <a:rPr lang="pl-PL" sz="1400" dirty="0">
                <a:solidFill>
                  <a:srgbClr val="002060"/>
                </a:solidFill>
                <a:latin typeface="Open Sans" panose="020B0606030504020204" pitchFamily="34" charset="0"/>
              </a:rPr>
              <a:t>szymon.ciupa@smartcity-expert.eu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298FB617-F220-43B0-BE4C-B2FE2B6A5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47"/>
          <a:stretch/>
        </p:blipFill>
        <p:spPr bwMode="auto">
          <a:xfrm>
            <a:off x="4634339" y="512975"/>
            <a:ext cx="3179121" cy="3615296"/>
          </a:xfrm>
          <a:prstGeom prst="rect">
            <a:avLst/>
          </a:prstGeom>
          <a:noFill/>
          <a:ln w="9525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51ECBE6-F336-42F0-BC23-36F0292A3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930" l="0" r="100000">
                        <a14:foregroundMark x1="5381" y1="10431" x2="87892" y2="2721"/>
                        <a14:foregroundMark x1="5381" y1="2948" x2="89238" y2="13605"/>
                        <a14:foregroundMark x1="88341" y1="12925" x2="87444" y2="82540"/>
                        <a14:foregroundMark x1="87892" y1="81633" x2="13004" y2="83900"/>
                        <a14:foregroundMark x1="6278" y1="82313" x2="4484" y2="4989"/>
                        <a14:foregroundMark x1="26906" y1="84807" x2="32735" y2="70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988" r="9238" b="12816"/>
          <a:stretch/>
        </p:blipFill>
        <p:spPr bwMode="auto">
          <a:xfrm>
            <a:off x="7601821" y="3147814"/>
            <a:ext cx="815255" cy="157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4211C73-6109-491E-AEB7-405B6B9E92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35" y="1481908"/>
            <a:ext cx="1093985" cy="109398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DA18EBF-FD16-463E-9C37-E8EC33049C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74" y="210012"/>
            <a:ext cx="1800147" cy="605925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4D5B396E-819A-45D9-BD51-82C7E04A00B6}"/>
              </a:ext>
            </a:extLst>
          </p:cNvPr>
          <p:cNvSpPr/>
          <p:nvPr/>
        </p:nvSpPr>
        <p:spPr>
          <a:xfrm>
            <a:off x="155575" y="263217"/>
            <a:ext cx="6777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Open Sans" panose="020B0606030504020204" pitchFamily="34" charset="0"/>
              </a:rPr>
              <a:t>Dziękuję za uwagę </a:t>
            </a:r>
            <a:br>
              <a:rPr lang="pl-PL" sz="2400" b="1" dirty="0">
                <a:solidFill>
                  <a:srgbClr val="002060"/>
                </a:solidFill>
                <a:latin typeface="Open Sans" panose="020B0606030504020204" pitchFamily="34" charset="0"/>
              </a:rPr>
            </a:br>
            <a:r>
              <a:rPr lang="pl-PL" sz="2400" b="1" dirty="0">
                <a:solidFill>
                  <a:srgbClr val="002060"/>
                </a:solidFill>
                <a:latin typeface="Open Sans" panose="020B0606030504020204" pitchFamily="34" charset="0"/>
              </a:rPr>
              <a:t>i zapraszam do dyskusji!</a:t>
            </a:r>
            <a:endParaRPr lang="pl-PL" sz="2400" dirty="0">
              <a:solidFill>
                <a:srgbClr val="002060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6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73725F3-4709-4760-04A0-09DF3212C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-92546"/>
            <a:ext cx="10752907" cy="523604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1" y="132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Open Sans" panose="020B0606030504020204" pitchFamily="34" charset="0"/>
              </a:rPr>
              <a:t>ŹRÓDŁA I RODZAJE DANYCH MIEJSKICH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027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87CB88E-E57B-ED87-00C1-8D9589F68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1880" cy="521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09.png">
            <a:extLst>
              <a:ext uri="{FF2B5EF4-FFF2-40B4-BE49-F238E27FC236}">
                <a16:creationId xmlns:a16="http://schemas.microsoft.com/office/drawing/2014/main" id="{8FB91B08-2153-4E90-F6D7-00264DE19463}"/>
              </a:ext>
            </a:extLst>
          </p:cNvPr>
          <p:cNvPicPr/>
          <p:nvPr/>
        </p:nvPicPr>
        <p:blipFill rotWithShape="1">
          <a:blip r:embed="rId4"/>
          <a:srcRect l="29077" r="28520"/>
          <a:stretch/>
        </p:blipFill>
        <p:spPr>
          <a:xfrm>
            <a:off x="3471912" y="0"/>
            <a:ext cx="2756272" cy="5143500"/>
          </a:xfrm>
          <a:prstGeom prst="rect">
            <a:avLst/>
          </a:prstGeom>
          <a:ln/>
        </p:spPr>
      </p:pic>
      <p:pic>
        <p:nvPicPr>
          <p:cNvPr id="8" name="image08.png">
            <a:extLst>
              <a:ext uri="{FF2B5EF4-FFF2-40B4-BE49-F238E27FC236}">
                <a16:creationId xmlns:a16="http://schemas.microsoft.com/office/drawing/2014/main" id="{52973534-A806-72A3-D819-BAE493D082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5116987" y="1111197"/>
            <a:ext cx="5143499" cy="292110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2485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D45AC2B-47CE-346B-4F63-DB0346CEC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90016" cy="213383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AE927B3-4C3D-72B1-265B-5DB3A8273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40509"/>
            <a:ext cx="4690016" cy="310299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3803103-6158-0923-A8DE-498F8AF82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016" y="0"/>
            <a:ext cx="78737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85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A07F6CED-40D1-40EE-BBB3-C7794BF15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17" b="19566"/>
          <a:stretch/>
        </p:blipFill>
        <p:spPr>
          <a:xfrm>
            <a:off x="3" y="0"/>
            <a:ext cx="9231589" cy="51435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991097" y="4730047"/>
            <a:ext cx="8152905" cy="18264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Open Sans" panose="020B060603050402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199500" y="4675172"/>
            <a:ext cx="31813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300" dirty="0">
                <a:solidFill>
                  <a:srgbClr val="FFFFFF"/>
                </a:solidFill>
                <a:latin typeface="Open Sans" panose="020B0606030504020204" pitchFamily="34" charset="0"/>
              </a:rPr>
              <a:t>www.</a:t>
            </a:r>
            <a:r>
              <a:rPr lang="pl-PL" sz="1300" b="1" dirty="0">
                <a:solidFill>
                  <a:srgbClr val="FFFFFF"/>
                </a:solidFill>
                <a:latin typeface="Open Sans" panose="020B0606030504020204" pitchFamily="34" charset="0"/>
              </a:rPr>
              <a:t>smartcity</a:t>
            </a:r>
            <a:r>
              <a:rPr lang="pl-PL" sz="1300" dirty="0">
                <a:solidFill>
                  <a:srgbClr val="FFFFFF"/>
                </a:solidFill>
                <a:latin typeface="Open Sans" panose="020B0606030504020204" pitchFamily="34" charset="0"/>
              </a:rPr>
              <a:t>-expert.eu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-43796" y="1852057"/>
            <a:ext cx="92315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Metody pozyskiwania danych </a:t>
            </a:r>
            <a:br>
              <a:rPr lang="pl-PL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pl-PL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od podmiotów prywatnych</a:t>
            </a:r>
          </a:p>
        </p:txBody>
      </p:sp>
      <p:sp>
        <p:nvSpPr>
          <p:cNvPr id="10" name="Równoległobok 9"/>
          <p:cNvSpPr/>
          <p:nvPr/>
        </p:nvSpPr>
        <p:spPr>
          <a:xfrm>
            <a:off x="991095" y="4636158"/>
            <a:ext cx="241630" cy="355014"/>
          </a:xfrm>
          <a:prstGeom prst="parallelogram">
            <a:avLst>
              <a:gd name="adj" fmla="val 4865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Open Sans" panose="020B0606030504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"/>
          <a:stretch/>
        </p:blipFill>
        <p:spPr>
          <a:xfrm>
            <a:off x="0" y="4636160"/>
            <a:ext cx="1111910" cy="3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1" y="132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Tradycyjny zakup 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433117DF-5C9D-90EE-5AA3-F7652C9E0E05}"/>
              </a:ext>
            </a:extLst>
          </p:cNvPr>
          <p:cNvSpPr txBox="1">
            <a:spLocks/>
          </p:cNvSpPr>
          <p:nvPr/>
        </p:nvSpPr>
        <p:spPr>
          <a:xfrm>
            <a:off x="287524" y="798262"/>
            <a:ext cx="4284476" cy="9361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Przykłady: </a:t>
            </a:r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wykonanie inwentaryzacji terenowej (różnymi metodami), inwentaryzacja reklam,  wykonanie zdjęć ukośnych, opracowanie bazy danych dokumentów planistycznych</a:t>
            </a: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9852AB23-A101-E333-59F0-E0D551084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260573"/>
              </p:ext>
            </p:extLst>
          </p:nvPr>
        </p:nvGraphicFramePr>
        <p:xfrm>
          <a:off x="215516" y="2001778"/>
          <a:ext cx="8640960" cy="2484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2183852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83398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Zalety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15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Dostęp do specjalistycznych danych</a:t>
                      </a:r>
                    </a:p>
                    <a:p>
                      <a:endParaRPr lang="pl-PL" sz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Potencjalnie skomplikowany proces zamawiania danych (analiza potrzeb, PZP)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51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Możliwość pozyskania danych wysokiej jakości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Wyzwania związane z kontrolą jakości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19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Dane dopasowane do indywidualnych potrzeb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Koszty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4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Możliwość indywidualnego zdefiniowania praw do danych (licencje, prawa autorskie)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864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Aktualność i harmonogram pozyskania danych dostosowany do potrzeb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727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82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1" y="132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DANE PRZY OKAZJI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433117DF-5C9D-90EE-5AA3-F7652C9E0E05}"/>
              </a:ext>
            </a:extLst>
          </p:cNvPr>
          <p:cNvSpPr txBox="1">
            <a:spLocks/>
          </p:cNvSpPr>
          <p:nvPr/>
        </p:nvSpPr>
        <p:spPr>
          <a:xfrm>
            <a:off x="287524" y="699542"/>
            <a:ext cx="4140460" cy="14401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Przykłady: </a:t>
            </a:r>
          </a:p>
          <a:p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Dane pozyskiwane przy okazji zlecanych opracowań naukowych, analiz,  raportów, dokumentów strategicznych czy planistycznych</a:t>
            </a:r>
          </a:p>
          <a:p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Dane operacyjne z działania usług np. roweru miejskiego</a:t>
            </a: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9852AB23-A101-E333-59F0-E0D551084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296709"/>
              </p:ext>
            </p:extLst>
          </p:nvPr>
        </p:nvGraphicFramePr>
        <p:xfrm>
          <a:off x="314661" y="2355726"/>
          <a:ext cx="8640960" cy="22098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2183852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83398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Zalety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15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Możliwość pozyskania specjalistycznych, często trudnodostępnych danych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Obawy o wzrost kosztów opracowań / usług (najczęściej nieuzasadnione)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51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Możliwość pogłębionej weryfikacji zlecanych opracowań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Potencjalnie zróżnicowana jakość i struktura danych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19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Niski lub zerowy koszt pozyskania wartościowych zbiorów danych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Często niewystarczająca świadomość jednostek odpowiedzialnych za opracowania zlecone (konieczność wdrożenia przepisów wewnętrznych)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4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l-PL" sz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864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6136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F1978A-6614-4AC8-8CA6-B6BC470224D7}"/>
              </a:ext>
            </a:extLst>
          </p:cNvPr>
          <p:cNvSpPr/>
          <p:nvPr/>
        </p:nvSpPr>
        <p:spPr>
          <a:xfrm>
            <a:off x="1" y="132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cap="all" dirty="0">
                <a:solidFill>
                  <a:srgbClr val="002060"/>
                </a:solidFill>
                <a:latin typeface="Open Sans" panose="020B0606030504020204" pitchFamily="34" charset="0"/>
              </a:rPr>
              <a:t>DANE PRZY OKAZJI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433117DF-5C9D-90EE-5AA3-F7652C9E0E05}"/>
              </a:ext>
            </a:extLst>
          </p:cNvPr>
          <p:cNvSpPr txBox="1">
            <a:spLocks/>
          </p:cNvSpPr>
          <p:nvPr/>
        </p:nvSpPr>
        <p:spPr>
          <a:xfrm>
            <a:off x="287524" y="699542"/>
            <a:ext cx="4140460" cy="14401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Przykłady: </a:t>
            </a:r>
          </a:p>
          <a:p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Dane pozyskiwane przy okazji zlecanych opracowań naukowych, analiz,  raportów, dokumentów strategicznych czy planistycznych</a:t>
            </a:r>
          </a:p>
          <a:p>
            <a:r>
              <a:rPr lang="pl-PL" sz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Dane operacyjne z działania usług np. roweru miejskiego</a:t>
            </a: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9852AB23-A101-E333-59F0-E0D551084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834236"/>
              </p:ext>
            </p:extLst>
          </p:nvPr>
        </p:nvGraphicFramePr>
        <p:xfrm>
          <a:off x="314661" y="2355726"/>
          <a:ext cx="8640960" cy="18389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2183852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83398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Zalety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15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Możliwość pozyskania specjalistycznych, często trudnodostępnych danych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Obawy o wzrost kosztów opracowań / usług (najczęściej nieuzasadnione)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51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Możliwość pogłębionej weryfikacji zlecanych opracowań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Potencjalnie zróżnicowana jakość i struktura danych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19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Niski lub zerowy koszt pozyskania wartościowych zbiorów danych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Często niewystarczająca świadomość jednostek odpowiedzialnych za opracowania zlecone (konieczność wdrożenia przepisów wewnętrznych)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40568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10B2384B-57AD-13FF-7A87-BE1CC7DB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2650">
            <a:off x="3352948" y="879300"/>
            <a:ext cx="5842623" cy="43994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35E0FAD-2AEA-08D6-53CA-F9E6FE7CC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9" y="117096"/>
            <a:ext cx="8826743" cy="9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511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6F5AED4C437943972F99975872CDD9" ma:contentTypeVersion="16" ma:contentTypeDescription="Utwórz nowy dokument." ma:contentTypeScope="" ma:versionID="4af62ff67ce2ed1907bd0fc0cd472038">
  <xsd:schema xmlns:xsd="http://www.w3.org/2001/XMLSchema" xmlns:xs="http://www.w3.org/2001/XMLSchema" xmlns:p="http://schemas.microsoft.com/office/2006/metadata/properties" xmlns:ns2="c839af96-1e06-4044-b3e3-effcd11f255b" xmlns:ns3="6367f601-8216-48ec-bcf7-4f51c6db2774" targetNamespace="http://schemas.microsoft.com/office/2006/metadata/properties" ma:root="true" ma:fieldsID="5b77e6b3f2b707192a4ede9fe08e64e8" ns2:_="" ns3:_="">
    <xsd:import namespace="c839af96-1e06-4044-b3e3-effcd11f255b"/>
    <xsd:import namespace="6367f601-8216-48ec-bcf7-4f51c6db27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9af96-1e06-4044-b3e3-effcd11f25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Tagi obrazów" ma:readOnly="false" ma:fieldId="{5cf76f15-5ced-4ddc-b409-7134ff3c332f}" ma:taxonomyMulti="true" ma:sspId="fbdbc905-bca5-4b03-a683-681be1599e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67f601-8216-48ec-bcf7-4f51c6db277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5b21083-4700-4bab-8683-12907703e4ed}" ma:internalName="TaxCatchAll" ma:showField="CatchAllData" ma:web="6367f601-8216-48ec-bcf7-4f51c6db27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03AC4D-1EB0-4AD9-8DD5-AA865060B9EF}"/>
</file>

<file path=customXml/itemProps2.xml><?xml version="1.0" encoding="utf-8"?>
<ds:datastoreItem xmlns:ds="http://schemas.openxmlformats.org/officeDocument/2006/customXml" ds:itemID="{F7F05068-5638-4520-A333-176BD421E78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15615</TotalTime>
  <Words>1548</Words>
  <Application>Microsoft Office PowerPoint</Application>
  <PresentationFormat>Pokaz na ekranie (16:9)</PresentationFormat>
  <Paragraphs>269</Paragraphs>
  <Slides>22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Open Sans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Szymon Ciupa</dc:creator>
  <cp:lastModifiedBy>Szymon Ciupa</cp:lastModifiedBy>
  <cp:revision>279</cp:revision>
  <dcterms:created xsi:type="dcterms:W3CDTF">2017-08-25T13:05:49Z</dcterms:created>
  <dcterms:modified xsi:type="dcterms:W3CDTF">2023-06-13T04:53:56Z</dcterms:modified>
</cp:coreProperties>
</file>