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4"/>
  </p:sldMasterIdLst>
  <p:notesMasterIdLst>
    <p:notesMasterId r:id="rId28"/>
  </p:notesMasterIdLst>
  <p:handoutMasterIdLst>
    <p:handoutMasterId r:id="rId29"/>
  </p:handoutMasterIdLst>
  <p:sldIdLst>
    <p:sldId id="256" r:id="rId5"/>
    <p:sldId id="474" r:id="rId6"/>
    <p:sldId id="259" r:id="rId7"/>
    <p:sldId id="456" r:id="rId8"/>
    <p:sldId id="467" r:id="rId9"/>
    <p:sldId id="457" r:id="rId10"/>
    <p:sldId id="448" r:id="rId11"/>
    <p:sldId id="462" r:id="rId12"/>
    <p:sldId id="465" r:id="rId13"/>
    <p:sldId id="463" r:id="rId14"/>
    <p:sldId id="471" r:id="rId15"/>
    <p:sldId id="472" r:id="rId16"/>
    <p:sldId id="473" r:id="rId17"/>
    <p:sldId id="466" r:id="rId18"/>
    <p:sldId id="453" r:id="rId19"/>
    <p:sldId id="459" r:id="rId20"/>
    <p:sldId id="461" r:id="rId21"/>
    <p:sldId id="460" r:id="rId22"/>
    <p:sldId id="452" r:id="rId23"/>
    <p:sldId id="468" r:id="rId24"/>
    <p:sldId id="469" r:id="rId25"/>
    <p:sldId id="470" r:id="rId26"/>
    <p:sldId id="268" r:id="rId27"/>
  </p:sldIdLst>
  <p:sldSz cx="9144000" cy="5143500" type="screen16x9"/>
  <p:notesSz cx="6858000" cy="9144000"/>
  <p:embeddedFontLst>
    <p:embeddedFont>
      <p:font typeface="Barlow" panose="00000500000000000000" pitchFamily="2" charset="-18"/>
      <p:regular r:id="rId30"/>
      <p:bold r:id="rId31"/>
      <p:italic r:id="rId32"/>
      <p:boldItalic r:id="rId33"/>
    </p:embeddedFont>
    <p:embeddedFont>
      <p:font typeface="Barlow Black" panose="00000A00000000000000" pitchFamily="2" charset="-18"/>
      <p:bold r:id="rId34"/>
      <p:boldItalic r:id="rId35"/>
    </p:embeddedFont>
    <p:embeddedFont>
      <p:font typeface="Barlow ExtraBold" panose="00000900000000000000" pitchFamily="2" charset="-18"/>
      <p:bold r:id="rId36"/>
      <p:italic r:id="rId37"/>
      <p:boldItalic r:id="rId38"/>
    </p:embeddedFont>
    <p:embeddedFont>
      <p:font typeface="Barlow Light" panose="00000400000000000000" pitchFamily="2" charset="-18"/>
      <p:regular r:id="rId39"/>
      <p:italic r:id="rId40"/>
    </p:embeddedFont>
    <p:embeddedFont>
      <p:font typeface="Barlow Medium" panose="00000600000000000000" pitchFamily="2" charset="-18"/>
      <p:regular r:id="rId41"/>
      <p:bold r:id="rId42"/>
      <p:italic r:id="rId43"/>
      <p:boldItalic r:id="rId44"/>
    </p:embeddedFont>
    <p:embeddedFont>
      <p:font typeface="Calibri" panose="020F0502020204030204" pitchFamily="34" charset="0"/>
      <p:regular r:id="rId45"/>
      <p:bold r:id="rId46"/>
      <p:italic r:id="rId47"/>
      <p:boldItalic r:id="rId48"/>
    </p:embeddedFont>
    <p:embeddedFont>
      <p:font typeface="Noto Sans Symbols2" panose="020B0502040504020204" pitchFamily="34" charset="0"/>
      <p:regular r:id="rId4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or" initials="A" userId="Author" providerId="AD"/>
  <p188:author id="{26AD9888-1555-A9E7-3888-03A99D25C27B}" name="Wojciech Łachowski" initials="WŁ" userId="S::wlachowski@irmir.pl::ff6f5440-eafe-4023-86ca-ec1b1f97135b" providerId="AD"/>
  <p188:author id="{2153D2B4-3550-297D-D35D-975FDCE0B69F}" name="Jarosław Banaś" initials="JB" userId="S::jbanas@irmir.pl::e0718664-213f-497a-a762-c26ef79b0b06" providerId="AD"/>
  <p188:author id="{5349ABEF-ADE9-3E29-5AD2-83AB9C2EB21C}" name="Beata Jastrzębska" initials="BJ" userId="S::bjastrzebska@irmir.pl::4a37d678-9f55-4fa4-bc89-937f6b565a0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FF"/>
    <a:srgbClr val="213D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92" y="1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10.fntdata"/><Relationship Id="rId21" Type="http://schemas.openxmlformats.org/officeDocument/2006/relationships/slide" Target="slides/slide17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47" Type="http://schemas.openxmlformats.org/officeDocument/2006/relationships/font" Target="fonts/font18.fntdata"/><Relationship Id="rId50" Type="http://schemas.openxmlformats.org/officeDocument/2006/relationships/presProps" Target="presProps.xml"/><Relationship Id="rId55" Type="http://schemas.microsoft.com/office/2018/10/relationships/authors" Target="author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handoutMaster" Target="handoutMasters/handoutMaster1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font" Target="fonts/font16.fntdata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2.fntdata"/><Relationship Id="rId44" Type="http://schemas.openxmlformats.org/officeDocument/2006/relationships/font" Target="fonts/font15.fntdata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font" Target="fonts/font14.fntdata"/><Relationship Id="rId48" Type="http://schemas.openxmlformats.org/officeDocument/2006/relationships/font" Target="fonts/font19.fntdata"/><Relationship Id="rId8" Type="http://schemas.openxmlformats.org/officeDocument/2006/relationships/slide" Target="slides/slide4.xml"/><Relationship Id="rId51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font" Target="fonts/font17.fntdata"/><Relationship Id="rId20" Type="http://schemas.openxmlformats.org/officeDocument/2006/relationships/slide" Target="slides/slide16.xml"/><Relationship Id="rId41" Type="http://schemas.openxmlformats.org/officeDocument/2006/relationships/font" Target="fonts/font12.fntdata"/><Relationship Id="rId54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7.fntdata"/><Relationship Id="rId49" Type="http://schemas.openxmlformats.org/officeDocument/2006/relationships/font" Target="fonts/font20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ata Jastrzębska" userId="4a37d678-9f55-4fa4-bc89-937f6b565a0c" providerId="ADAL" clId="{C6FEA363-00C1-425A-9FD1-4D0E1143CB73}"/>
    <pc:docChg chg="undo custSel addSld delSld modSld">
      <pc:chgData name="Beata Jastrzębska" userId="4a37d678-9f55-4fa4-bc89-937f6b565a0c" providerId="ADAL" clId="{C6FEA363-00C1-425A-9FD1-4D0E1143CB73}" dt="2023-06-05T19:59:01.737" v="972" actId="1076"/>
      <pc:docMkLst>
        <pc:docMk/>
      </pc:docMkLst>
      <pc:sldChg chg="del">
        <pc:chgData name="Beata Jastrzębska" userId="4a37d678-9f55-4fa4-bc89-937f6b565a0c" providerId="ADAL" clId="{C6FEA363-00C1-425A-9FD1-4D0E1143CB73}" dt="2023-06-05T18:02:03.839" v="25" actId="47"/>
        <pc:sldMkLst>
          <pc:docMk/>
          <pc:sldMk cId="0" sldId="270"/>
        </pc:sldMkLst>
      </pc:sldChg>
      <pc:sldChg chg="del">
        <pc:chgData name="Beata Jastrzębska" userId="4a37d678-9f55-4fa4-bc89-937f6b565a0c" providerId="ADAL" clId="{C6FEA363-00C1-425A-9FD1-4D0E1143CB73}" dt="2023-06-05T18:05:08.142" v="122" actId="47"/>
        <pc:sldMkLst>
          <pc:docMk/>
          <pc:sldMk cId="3516161334" sldId="446"/>
        </pc:sldMkLst>
      </pc:sldChg>
      <pc:sldChg chg="delSp modSp del mod modCm">
        <pc:chgData name="Beata Jastrzębska" userId="4a37d678-9f55-4fa4-bc89-937f6b565a0c" providerId="ADAL" clId="{C6FEA363-00C1-425A-9FD1-4D0E1143CB73}" dt="2023-06-05T18:05:10.744" v="123" actId="47"/>
        <pc:sldMkLst>
          <pc:docMk/>
          <pc:sldMk cId="569099941" sldId="450"/>
        </pc:sldMkLst>
        <pc:spChg chg="del mod">
          <ac:chgData name="Beata Jastrzębska" userId="4a37d678-9f55-4fa4-bc89-937f6b565a0c" providerId="ADAL" clId="{C6FEA363-00C1-425A-9FD1-4D0E1143CB73}" dt="2023-06-05T18:04:34.201" v="110"/>
          <ac:spMkLst>
            <pc:docMk/>
            <pc:sldMk cId="569099941" sldId="450"/>
            <ac:spMk id="10" creationId="{FA9F9A07-B066-9E41-8AC6-A3D606EEEDF9}"/>
          </ac:spMkLst>
        </pc:spChg>
        <pc:picChg chg="del">
          <ac:chgData name="Beata Jastrzębska" userId="4a37d678-9f55-4fa4-bc89-937f6b565a0c" providerId="ADAL" clId="{C6FEA363-00C1-425A-9FD1-4D0E1143CB73}" dt="2023-06-05T18:04:49.516" v="114" actId="21"/>
          <ac:picMkLst>
            <pc:docMk/>
            <pc:sldMk cId="569099941" sldId="450"/>
            <ac:picMk id="8" creationId="{4B9363C8-D740-99F3-9FC0-8C3448F52D46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Beata Jastrzębska" userId="4a37d678-9f55-4fa4-bc89-937f6b565a0c" providerId="ADAL" clId="{C6FEA363-00C1-425A-9FD1-4D0E1143CB73}" dt="2023-06-05T18:04:49.571" v="115" actId="2056"/>
              <pc2:cmMkLst xmlns:pc2="http://schemas.microsoft.com/office/powerpoint/2019/9/main/command">
                <pc:docMk/>
                <pc:sldMk cId="569099941" sldId="450"/>
                <pc2:cmMk id="{7F0853A2-7F28-43EA-83EB-C96C745B9D48}"/>
              </pc2:cmMkLst>
            </pc226:cmChg>
          </p:ext>
        </pc:extLst>
      </pc:sldChg>
      <pc:sldChg chg="modSp mod">
        <pc:chgData name="Beata Jastrzębska" userId="4a37d678-9f55-4fa4-bc89-937f6b565a0c" providerId="ADAL" clId="{C6FEA363-00C1-425A-9FD1-4D0E1143CB73}" dt="2023-06-05T19:21:22.053" v="319" actId="1076"/>
        <pc:sldMkLst>
          <pc:docMk/>
          <pc:sldMk cId="3241631726" sldId="456"/>
        </pc:sldMkLst>
        <pc:spChg chg="mod">
          <ac:chgData name="Beata Jastrzębska" userId="4a37d678-9f55-4fa4-bc89-937f6b565a0c" providerId="ADAL" clId="{C6FEA363-00C1-425A-9FD1-4D0E1143CB73}" dt="2023-06-05T19:20:50.749" v="312" actId="1076"/>
          <ac:spMkLst>
            <pc:docMk/>
            <pc:sldMk cId="3241631726" sldId="456"/>
            <ac:spMk id="9" creationId="{BCEC8BDE-9F77-54A2-78B5-3F852E18D06D}"/>
          </ac:spMkLst>
        </pc:spChg>
        <pc:spChg chg="mod">
          <ac:chgData name="Beata Jastrzębska" userId="4a37d678-9f55-4fa4-bc89-937f6b565a0c" providerId="ADAL" clId="{C6FEA363-00C1-425A-9FD1-4D0E1143CB73}" dt="2023-06-05T19:20:36.474" v="309" actId="1076"/>
          <ac:spMkLst>
            <pc:docMk/>
            <pc:sldMk cId="3241631726" sldId="456"/>
            <ac:spMk id="13" creationId="{86EB89C6-72FD-64EA-1BD6-18885AECB6CE}"/>
          </ac:spMkLst>
        </pc:spChg>
        <pc:spChg chg="mod">
          <ac:chgData name="Beata Jastrzębska" userId="4a37d678-9f55-4fa4-bc89-937f6b565a0c" providerId="ADAL" clId="{C6FEA363-00C1-425A-9FD1-4D0E1143CB73}" dt="2023-06-05T19:20:33.585" v="308" actId="1076"/>
          <ac:spMkLst>
            <pc:docMk/>
            <pc:sldMk cId="3241631726" sldId="456"/>
            <ac:spMk id="15" creationId="{719FD814-0ADE-0553-26DA-6164685C98F2}"/>
          </ac:spMkLst>
        </pc:spChg>
        <pc:spChg chg="mod">
          <ac:chgData name="Beata Jastrzębska" userId="4a37d678-9f55-4fa4-bc89-937f6b565a0c" providerId="ADAL" clId="{C6FEA363-00C1-425A-9FD1-4D0E1143CB73}" dt="2023-06-05T19:20:59.265" v="314" actId="1076"/>
          <ac:spMkLst>
            <pc:docMk/>
            <pc:sldMk cId="3241631726" sldId="456"/>
            <ac:spMk id="17" creationId="{6A780ADC-7ECE-919A-F342-1574DD8D5D1F}"/>
          </ac:spMkLst>
        </pc:spChg>
        <pc:spChg chg="mod">
          <ac:chgData name="Beata Jastrzębska" userId="4a37d678-9f55-4fa4-bc89-937f6b565a0c" providerId="ADAL" clId="{C6FEA363-00C1-425A-9FD1-4D0E1143CB73}" dt="2023-06-05T19:21:09.331" v="316" actId="1076"/>
          <ac:spMkLst>
            <pc:docMk/>
            <pc:sldMk cId="3241631726" sldId="456"/>
            <ac:spMk id="21" creationId="{A4B9B096-71E8-257E-6FB8-3ACC69F88EE9}"/>
          </ac:spMkLst>
        </pc:spChg>
        <pc:spChg chg="mod">
          <ac:chgData name="Beata Jastrzębska" userId="4a37d678-9f55-4fa4-bc89-937f6b565a0c" providerId="ADAL" clId="{C6FEA363-00C1-425A-9FD1-4D0E1143CB73}" dt="2023-06-05T19:21:16.737" v="318" actId="1076"/>
          <ac:spMkLst>
            <pc:docMk/>
            <pc:sldMk cId="3241631726" sldId="456"/>
            <ac:spMk id="23" creationId="{65A9A807-781D-4A57-5EB5-181549FE4744}"/>
          </ac:spMkLst>
        </pc:spChg>
        <pc:spChg chg="mod">
          <ac:chgData name="Beata Jastrzębska" userId="4a37d678-9f55-4fa4-bc89-937f6b565a0c" providerId="ADAL" clId="{C6FEA363-00C1-425A-9FD1-4D0E1143CB73}" dt="2023-06-05T19:20:39.813" v="310" actId="1076"/>
          <ac:spMkLst>
            <pc:docMk/>
            <pc:sldMk cId="3241631726" sldId="456"/>
            <ac:spMk id="24" creationId="{FF8E7E61-99F6-69CA-F417-E2AAB8401E05}"/>
          </ac:spMkLst>
        </pc:spChg>
        <pc:spChg chg="mod">
          <ac:chgData name="Beata Jastrzębska" userId="4a37d678-9f55-4fa4-bc89-937f6b565a0c" providerId="ADAL" clId="{C6FEA363-00C1-425A-9FD1-4D0E1143CB73}" dt="2023-06-05T19:20:54.870" v="313" actId="1076"/>
          <ac:spMkLst>
            <pc:docMk/>
            <pc:sldMk cId="3241631726" sldId="456"/>
            <ac:spMk id="25" creationId="{9C17E78E-E0EC-8DF0-D99F-A2AEE01A1E61}"/>
          </ac:spMkLst>
        </pc:spChg>
        <pc:spChg chg="mod">
          <ac:chgData name="Beata Jastrzębska" userId="4a37d678-9f55-4fa4-bc89-937f6b565a0c" providerId="ADAL" clId="{C6FEA363-00C1-425A-9FD1-4D0E1143CB73}" dt="2023-06-05T19:21:12.676" v="317" actId="1076"/>
          <ac:spMkLst>
            <pc:docMk/>
            <pc:sldMk cId="3241631726" sldId="456"/>
            <ac:spMk id="26" creationId="{6CBD7FA6-7548-9681-51AC-B0E707DB7120}"/>
          </ac:spMkLst>
        </pc:spChg>
        <pc:spChg chg="mod">
          <ac:chgData name="Beata Jastrzębska" userId="4a37d678-9f55-4fa4-bc89-937f6b565a0c" providerId="ADAL" clId="{C6FEA363-00C1-425A-9FD1-4D0E1143CB73}" dt="2023-06-05T19:21:02.891" v="315" actId="1076"/>
          <ac:spMkLst>
            <pc:docMk/>
            <pc:sldMk cId="3241631726" sldId="456"/>
            <ac:spMk id="27" creationId="{85AC4653-B77D-8E73-BE63-06E103EE5433}"/>
          </ac:spMkLst>
        </pc:spChg>
        <pc:spChg chg="mod">
          <ac:chgData name="Beata Jastrzębska" userId="4a37d678-9f55-4fa4-bc89-937f6b565a0c" providerId="ADAL" clId="{C6FEA363-00C1-425A-9FD1-4D0E1143CB73}" dt="2023-06-05T19:21:22.053" v="319" actId="1076"/>
          <ac:spMkLst>
            <pc:docMk/>
            <pc:sldMk cId="3241631726" sldId="456"/>
            <ac:spMk id="28" creationId="{214A2EBD-33D3-48C6-6B0B-A8F91B334E35}"/>
          </ac:spMkLst>
        </pc:spChg>
      </pc:sldChg>
      <pc:sldChg chg="modSp mod">
        <pc:chgData name="Beata Jastrzębska" userId="4a37d678-9f55-4fa4-bc89-937f6b565a0c" providerId="ADAL" clId="{C6FEA363-00C1-425A-9FD1-4D0E1143CB73}" dt="2023-06-05T19:31:21.700" v="717" actId="20577"/>
        <pc:sldMkLst>
          <pc:docMk/>
          <pc:sldMk cId="1362531128" sldId="457"/>
        </pc:sldMkLst>
        <pc:spChg chg="mod">
          <ac:chgData name="Beata Jastrzębska" userId="4a37d678-9f55-4fa4-bc89-937f6b565a0c" providerId="ADAL" clId="{C6FEA363-00C1-425A-9FD1-4D0E1143CB73}" dt="2023-06-05T19:31:08.469" v="715" actId="1076"/>
          <ac:spMkLst>
            <pc:docMk/>
            <pc:sldMk cId="1362531128" sldId="457"/>
            <ac:spMk id="7" creationId="{B0BF134D-CFD6-1BE8-ABD2-78D744BCBB2B}"/>
          </ac:spMkLst>
        </pc:spChg>
        <pc:graphicFrameChg chg="mod modGraphic">
          <ac:chgData name="Beata Jastrzębska" userId="4a37d678-9f55-4fa4-bc89-937f6b565a0c" providerId="ADAL" clId="{C6FEA363-00C1-425A-9FD1-4D0E1143CB73}" dt="2023-06-05T19:31:21.700" v="717" actId="20577"/>
          <ac:graphicFrameMkLst>
            <pc:docMk/>
            <pc:sldMk cId="1362531128" sldId="457"/>
            <ac:graphicFrameMk id="17" creationId="{F10706E9-688A-BC0E-ADA3-5D31617F3F0F}"/>
          </ac:graphicFrameMkLst>
        </pc:graphicFrameChg>
      </pc:sldChg>
      <pc:sldChg chg="addSp delSp modSp mod delCm">
        <pc:chgData name="Beata Jastrzębska" userId="4a37d678-9f55-4fa4-bc89-937f6b565a0c" providerId="ADAL" clId="{C6FEA363-00C1-425A-9FD1-4D0E1143CB73}" dt="2023-06-05T18:46:02.488" v="258"/>
        <pc:sldMkLst>
          <pc:docMk/>
          <pc:sldMk cId="3743016636" sldId="459"/>
        </pc:sldMkLst>
        <pc:spChg chg="mod">
          <ac:chgData name="Beata Jastrzębska" userId="4a37d678-9f55-4fa4-bc89-937f6b565a0c" providerId="ADAL" clId="{C6FEA363-00C1-425A-9FD1-4D0E1143CB73}" dt="2023-06-05T18:09:52.412" v="253" actId="1076"/>
          <ac:spMkLst>
            <pc:docMk/>
            <pc:sldMk cId="3743016636" sldId="459"/>
            <ac:spMk id="8" creationId="{4311862A-684A-3A3D-11AF-C2B915CA2F34}"/>
          </ac:spMkLst>
        </pc:spChg>
        <pc:spChg chg="add mod">
          <ac:chgData name="Beata Jastrzębska" userId="4a37d678-9f55-4fa4-bc89-937f6b565a0c" providerId="ADAL" clId="{C6FEA363-00C1-425A-9FD1-4D0E1143CB73}" dt="2023-06-05T18:07:15.867" v="165" actId="207"/>
          <ac:spMkLst>
            <pc:docMk/>
            <pc:sldMk cId="3743016636" sldId="459"/>
            <ac:spMk id="9" creationId="{15D7EC8F-9336-1CA0-EEE3-41523E5A53F8}"/>
          </ac:spMkLst>
        </pc:spChg>
        <pc:spChg chg="mod">
          <ac:chgData name="Beata Jastrzębska" userId="4a37d678-9f55-4fa4-bc89-937f6b565a0c" providerId="ADAL" clId="{C6FEA363-00C1-425A-9FD1-4D0E1143CB73}" dt="2023-06-05T18:08:33.249" v="217" actId="1076"/>
          <ac:spMkLst>
            <pc:docMk/>
            <pc:sldMk cId="3743016636" sldId="459"/>
            <ac:spMk id="10" creationId="{A4066DEF-8449-EF3A-2940-1FF6FE4C4ACA}"/>
          </ac:spMkLst>
        </pc:spChg>
        <pc:spChg chg="mod">
          <ac:chgData name="Beata Jastrzębska" userId="4a37d678-9f55-4fa4-bc89-937f6b565a0c" providerId="ADAL" clId="{C6FEA363-00C1-425A-9FD1-4D0E1143CB73}" dt="2023-06-05T18:09:54.526" v="254" actId="1076"/>
          <ac:spMkLst>
            <pc:docMk/>
            <pc:sldMk cId="3743016636" sldId="459"/>
            <ac:spMk id="12" creationId="{B5CB1862-1165-6E69-0A72-F54677010504}"/>
          </ac:spMkLst>
        </pc:spChg>
        <pc:spChg chg="mod">
          <ac:chgData name="Beata Jastrzębska" userId="4a37d678-9f55-4fa4-bc89-937f6b565a0c" providerId="ADAL" clId="{C6FEA363-00C1-425A-9FD1-4D0E1143CB73}" dt="2023-06-05T18:08:03.272" v="194" actId="1076"/>
          <ac:spMkLst>
            <pc:docMk/>
            <pc:sldMk cId="3743016636" sldId="459"/>
            <ac:spMk id="13" creationId="{A1DD991D-D1AA-88B4-ABCA-3FC228E718E3}"/>
          </ac:spMkLst>
        </pc:spChg>
        <pc:spChg chg="mod">
          <ac:chgData name="Beata Jastrzębska" userId="4a37d678-9f55-4fa4-bc89-937f6b565a0c" providerId="ADAL" clId="{C6FEA363-00C1-425A-9FD1-4D0E1143CB73}" dt="2023-06-05T18:08:01.328" v="193" actId="1076"/>
          <ac:spMkLst>
            <pc:docMk/>
            <pc:sldMk cId="3743016636" sldId="459"/>
            <ac:spMk id="15" creationId="{15EC81AB-665B-C0D9-8D6F-390F73914888}"/>
          </ac:spMkLst>
        </pc:spChg>
        <pc:spChg chg="mod">
          <ac:chgData name="Beata Jastrzębska" userId="4a37d678-9f55-4fa4-bc89-937f6b565a0c" providerId="ADAL" clId="{C6FEA363-00C1-425A-9FD1-4D0E1143CB73}" dt="2023-06-05T18:08:15.269" v="212" actId="113"/>
          <ac:spMkLst>
            <pc:docMk/>
            <pc:sldMk cId="3743016636" sldId="459"/>
            <ac:spMk id="17" creationId="{4313EE02-1108-C13F-6A9A-9C9B664790E1}"/>
          </ac:spMkLst>
        </pc:spChg>
        <pc:picChg chg="add del mod">
          <ac:chgData name="Beata Jastrzębska" userId="4a37d678-9f55-4fa4-bc89-937f6b565a0c" providerId="ADAL" clId="{C6FEA363-00C1-425A-9FD1-4D0E1143CB73}" dt="2023-06-05T17:39:45.275" v="12" actId="21"/>
          <ac:picMkLst>
            <pc:docMk/>
            <pc:sldMk cId="3743016636" sldId="459"/>
            <ac:picMk id="3" creationId="{C90F7A15-C656-17B5-4A36-77C1CE52A086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Beata Jastrzębska" userId="4a37d678-9f55-4fa4-bc89-937f6b565a0c" providerId="ADAL" clId="{C6FEA363-00C1-425A-9FD1-4D0E1143CB73}" dt="2023-06-05T18:46:02.488" v="258"/>
              <pc2:cmMkLst xmlns:pc2="http://schemas.microsoft.com/office/powerpoint/2019/9/main/command">
                <pc:docMk/>
                <pc:sldMk cId="3743016636" sldId="459"/>
                <pc2:cmMk id="{D739ACEA-6228-4AA6-878C-60326C916AFB}"/>
              </pc2:cmMkLst>
            </pc226:cmChg>
          </p:ext>
        </pc:extLst>
      </pc:sldChg>
      <pc:sldChg chg="modSp mod">
        <pc:chgData name="Beata Jastrzębska" userId="4a37d678-9f55-4fa4-bc89-937f6b565a0c" providerId="ADAL" clId="{C6FEA363-00C1-425A-9FD1-4D0E1143CB73}" dt="2023-06-05T18:49:38.900" v="305" actId="20577"/>
        <pc:sldMkLst>
          <pc:docMk/>
          <pc:sldMk cId="3222201955" sldId="460"/>
        </pc:sldMkLst>
        <pc:spChg chg="mod">
          <ac:chgData name="Beata Jastrzębska" userId="4a37d678-9f55-4fa4-bc89-937f6b565a0c" providerId="ADAL" clId="{C6FEA363-00C1-425A-9FD1-4D0E1143CB73}" dt="2023-06-05T18:49:38.900" v="305" actId="20577"/>
          <ac:spMkLst>
            <pc:docMk/>
            <pc:sldMk cId="3222201955" sldId="460"/>
            <ac:spMk id="6" creationId="{B980BFBD-BEA3-19BE-179D-EE61FB216FBB}"/>
          </ac:spMkLst>
        </pc:spChg>
      </pc:sldChg>
      <pc:sldChg chg="addSp delSp modSp mod">
        <pc:chgData name="Beata Jastrzębska" userId="4a37d678-9f55-4fa4-bc89-937f6b565a0c" providerId="ADAL" clId="{C6FEA363-00C1-425A-9FD1-4D0E1143CB73}" dt="2023-06-05T18:48:17.477" v="289" actId="21"/>
        <pc:sldMkLst>
          <pc:docMk/>
          <pc:sldMk cId="1357079598" sldId="461"/>
        </pc:sldMkLst>
        <pc:spChg chg="mod">
          <ac:chgData name="Beata Jastrzębska" userId="4a37d678-9f55-4fa4-bc89-937f6b565a0c" providerId="ADAL" clId="{C6FEA363-00C1-425A-9FD1-4D0E1143CB73}" dt="2023-06-05T18:48:01.781" v="284" actId="21"/>
          <ac:spMkLst>
            <pc:docMk/>
            <pc:sldMk cId="1357079598" sldId="461"/>
            <ac:spMk id="6" creationId="{5BD96C13-D582-7CD1-38CB-0CD24855ACE4}"/>
          </ac:spMkLst>
        </pc:spChg>
        <pc:spChg chg="add mod">
          <ac:chgData name="Beata Jastrzębska" userId="4a37d678-9f55-4fa4-bc89-937f6b565a0c" providerId="ADAL" clId="{C6FEA363-00C1-425A-9FD1-4D0E1143CB73}" dt="2023-06-05T18:47:48.867" v="283" actId="1076"/>
          <ac:spMkLst>
            <pc:docMk/>
            <pc:sldMk cId="1357079598" sldId="461"/>
            <ac:spMk id="8" creationId="{134319E4-417C-E21F-F110-D3FC1A357227}"/>
          </ac:spMkLst>
        </pc:spChg>
        <pc:spChg chg="add del mod">
          <ac:chgData name="Beata Jastrzębska" userId="4a37d678-9f55-4fa4-bc89-937f6b565a0c" providerId="ADAL" clId="{C6FEA363-00C1-425A-9FD1-4D0E1143CB73}" dt="2023-06-05T18:48:17.477" v="289" actId="21"/>
          <ac:spMkLst>
            <pc:docMk/>
            <pc:sldMk cId="1357079598" sldId="461"/>
            <ac:spMk id="10" creationId="{2BC1FE57-9C06-A4E7-0EF4-08EE14E1418C}"/>
          </ac:spMkLst>
        </pc:spChg>
        <pc:picChg chg="del mod">
          <ac:chgData name="Beata Jastrzębska" userId="4a37d678-9f55-4fa4-bc89-937f6b565a0c" providerId="ADAL" clId="{C6FEA363-00C1-425A-9FD1-4D0E1143CB73}" dt="2023-06-05T18:46:56.610" v="269" actId="21"/>
          <ac:picMkLst>
            <pc:docMk/>
            <pc:sldMk cId="1357079598" sldId="461"/>
            <ac:picMk id="7" creationId="{CFE4581A-E746-6BFF-B323-7DA65D68AAA9}"/>
          </ac:picMkLst>
        </pc:picChg>
      </pc:sldChg>
      <pc:sldChg chg="addSp delSp modSp mod">
        <pc:chgData name="Beata Jastrzębska" userId="4a37d678-9f55-4fa4-bc89-937f6b565a0c" providerId="ADAL" clId="{C6FEA363-00C1-425A-9FD1-4D0E1143CB73}" dt="2023-06-05T19:58:15.041" v="961" actId="1076"/>
        <pc:sldMkLst>
          <pc:docMk/>
          <pc:sldMk cId="2998913090" sldId="463"/>
        </pc:sldMkLst>
        <pc:spChg chg="mod">
          <ac:chgData name="Beata Jastrzębska" userId="4a37d678-9f55-4fa4-bc89-937f6b565a0c" providerId="ADAL" clId="{C6FEA363-00C1-425A-9FD1-4D0E1143CB73}" dt="2023-06-05T19:35:50.446" v="745" actId="1076"/>
          <ac:spMkLst>
            <pc:docMk/>
            <pc:sldMk cId="2998913090" sldId="463"/>
            <ac:spMk id="10" creationId="{3A09C29B-F3FD-5664-43DD-75ED11D4BC47}"/>
          </ac:spMkLst>
        </pc:spChg>
        <pc:spChg chg="mod">
          <ac:chgData name="Beata Jastrzębska" userId="4a37d678-9f55-4fa4-bc89-937f6b565a0c" providerId="ADAL" clId="{C6FEA363-00C1-425A-9FD1-4D0E1143CB73}" dt="2023-06-05T19:36:59.670" v="778" actId="2711"/>
          <ac:spMkLst>
            <pc:docMk/>
            <pc:sldMk cId="2998913090" sldId="463"/>
            <ac:spMk id="13" creationId="{057CC456-757E-A15C-6DD1-6E125AB58913}"/>
          </ac:spMkLst>
        </pc:spChg>
        <pc:spChg chg="mod">
          <ac:chgData name="Beata Jastrzębska" userId="4a37d678-9f55-4fa4-bc89-937f6b565a0c" providerId="ADAL" clId="{C6FEA363-00C1-425A-9FD1-4D0E1143CB73}" dt="2023-06-05T19:40:21.345" v="955" actId="1076"/>
          <ac:spMkLst>
            <pc:docMk/>
            <pc:sldMk cId="2998913090" sldId="463"/>
            <ac:spMk id="14" creationId="{A5F63AE6-BD15-F93E-E770-50ADE0BD4E16}"/>
          </ac:spMkLst>
        </pc:spChg>
        <pc:spChg chg="mod">
          <ac:chgData name="Beata Jastrzębska" userId="4a37d678-9f55-4fa4-bc89-937f6b565a0c" providerId="ADAL" clId="{C6FEA363-00C1-425A-9FD1-4D0E1143CB73}" dt="2023-06-05T19:38:43.821" v="894" actId="1076"/>
          <ac:spMkLst>
            <pc:docMk/>
            <pc:sldMk cId="2998913090" sldId="463"/>
            <ac:spMk id="15" creationId="{A4D64710-FD49-ABB3-AFCD-24A88993161F}"/>
          </ac:spMkLst>
        </pc:spChg>
        <pc:spChg chg="mod">
          <ac:chgData name="Beata Jastrzębska" userId="4a37d678-9f55-4fa4-bc89-937f6b565a0c" providerId="ADAL" clId="{C6FEA363-00C1-425A-9FD1-4D0E1143CB73}" dt="2023-06-05T19:38:41.419" v="893" actId="1076"/>
          <ac:spMkLst>
            <pc:docMk/>
            <pc:sldMk cId="2998913090" sldId="463"/>
            <ac:spMk id="16" creationId="{FF9D670C-F08F-0BE7-EBCC-5933D83C96D9}"/>
          </ac:spMkLst>
        </pc:spChg>
        <pc:spChg chg="del mod">
          <ac:chgData name="Beata Jastrzębska" userId="4a37d678-9f55-4fa4-bc89-937f6b565a0c" providerId="ADAL" clId="{C6FEA363-00C1-425A-9FD1-4D0E1143CB73}" dt="2023-06-05T19:33:54.502" v="721" actId="478"/>
          <ac:spMkLst>
            <pc:docMk/>
            <pc:sldMk cId="2998913090" sldId="463"/>
            <ac:spMk id="17" creationId="{C3567F09-5D92-9741-C96F-1CC14106ADFC}"/>
          </ac:spMkLst>
        </pc:spChg>
        <pc:spChg chg="del">
          <ac:chgData name="Beata Jastrzębska" userId="4a37d678-9f55-4fa4-bc89-937f6b565a0c" providerId="ADAL" clId="{C6FEA363-00C1-425A-9FD1-4D0E1143CB73}" dt="2023-06-05T19:33:56.020" v="722" actId="478"/>
          <ac:spMkLst>
            <pc:docMk/>
            <pc:sldMk cId="2998913090" sldId="463"/>
            <ac:spMk id="18" creationId="{933395A9-75B4-802C-3979-56B11FEB0BD6}"/>
          </ac:spMkLst>
        </pc:spChg>
        <pc:spChg chg="del mod">
          <ac:chgData name="Beata Jastrzębska" userId="4a37d678-9f55-4fa4-bc89-937f6b565a0c" providerId="ADAL" clId="{C6FEA363-00C1-425A-9FD1-4D0E1143CB73}" dt="2023-06-05T19:34:08.087" v="727" actId="478"/>
          <ac:spMkLst>
            <pc:docMk/>
            <pc:sldMk cId="2998913090" sldId="463"/>
            <ac:spMk id="19" creationId="{EBE23268-DAB7-AB4C-957D-FA3C00B582B8}"/>
          </ac:spMkLst>
        </pc:spChg>
        <pc:spChg chg="del">
          <ac:chgData name="Beata Jastrzębska" userId="4a37d678-9f55-4fa4-bc89-937f6b565a0c" providerId="ADAL" clId="{C6FEA363-00C1-425A-9FD1-4D0E1143CB73}" dt="2023-06-05T18:04:00.154" v="93" actId="478"/>
          <ac:spMkLst>
            <pc:docMk/>
            <pc:sldMk cId="2998913090" sldId="463"/>
            <ac:spMk id="20" creationId="{1C9A50F5-ED6C-CD2A-57F1-8DAF44FB214C}"/>
          </ac:spMkLst>
        </pc:spChg>
        <pc:spChg chg="del mod">
          <ac:chgData name="Beata Jastrzębska" userId="4a37d678-9f55-4fa4-bc89-937f6b565a0c" providerId="ADAL" clId="{C6FEA363-00C1-425A-9FD1-4D0E1143CB73}" dt="2023-06-05T19:34:09.180" v="728" actId="478"/>
          <ac:spMkLst>
            <pc:docMk/>
            <pc:sldMk cId="2998913090" sldId="463"/>
            <ac:spMk id="21" creationId="{097E1B81-595A-B94E-75D4-320983227D9F}"/>
          </ac:spMkLst>
        </pc:spChg>
        <pc:spChg chg="del mod">
          <ac:chgData name="Beata Jastrzębska" userId="4a37d678-9f55-4fa4-bc89-937f6b565a0c" providerId="ADAL" clId="{C6FEA363-00C1-425A-9FD1-4D0E1143CB73}" dt="2023-06-05T19:36:55.451" v="777"/>
          <ac:spMkLst>
            <pc:docMk/>
            <pc:sldMk cId="2998913090" sldId="463"/>
            <ac:spMk id="22" creationId="{18A69986-87B6-F42B-A781-93E1B9575E49}"/>
          </ac:spMkLst>
        </pc:spChg>
        <pc:grpChg chg="mod">
          <ac:chgData name="Beata Jastrzębska" userId="4a37d678-9f55-4fa4-bc89-937f6b565a0c" providerId="ADAL" clId="{C6FEA363-00C1-425A-9FD1-4D0E1143CB73}" dt="2023-06-05T19:35:47.690" v="744" actId="1076"/>
          <ac:grpSpMkLst>
            <pc:docMk/>
            <pc:sldMk cId="2998913090" sldId="463"/>
            <ac:grpSpMk id="8" creationId="{681AD853-A4A4-F1D1-E8B2-5C1A238A724D}"/>
          </ac:grpSpMkLst>
        </pc:grpChg>
        <pc:picChg chg="add mod modCrop">
          <ac:chgData name="Beata Jastrzębska" userId="4a37d678-9f55-4fa4-bc89-937f6b565a0c" providerId="ADAL" clId="{C6FEA363-00C1-425A-9FD1-4D0E1143CB73}" dt="2023-06-05T19:39:32.022" v="897" actId="1076"/>
          <ac:picMkLst>
            <pc:docMk/>
            <pc:sldMk cId="2998913090" sldId="463"/>
            <ac:picMk id="6" creationId="{62DFAB87-5F31-EE66-0ED7-3FF9B86B8406}"/>
          </ac:picMkLst>
        </pc:picChg>
        <pc:picChg chg="mod">
          <ac:chgData name="Beata Jastrzębska" userId="4a37d678-9f55-4fa4-bc89-937f6b565a0c" providerId="ADAL" clId="{C6FEA363-00C1-425A-9FD1-4D0E1143CB73}" dt="2023-06-05T19:35:53.765" v="746" actId="1076"/>
          <ac:picMkLst>
            <pc:docMk/>
            <pc:sldMk cId="2998913090" sldId="463"/>
            <ac:picMk id="9" creationId="{BACCCE33-D31B-026A-817E-A0EB71DE24A8}"/>
          </ac:picMkLst>
        </pc:picChg>
        <pc:picChg chg="add mod">
          <ac:chgData name="Beata Jastrzębska" userId="4a37d678-9f55-4fa4-bc89-937f6b565a0c" providerId="ADAL" clId="{C6FEA363-00C1-425A-9FD1-4D0E1143CB73}" dt="2023-06-05T19:58:15.041" v="961" actId="1076"/>
          <ac:picMkLst>
            <pc:docMk/>
            <pc:sldMk cId="2998913090" sldId="463"/>
            <ac:picMk id="11" creationId="{4230C013-D33C-6D6D-755F-1AD983EDD473}"/>
          </ac:picMkLst>
        </pc:picChg>
      </pc:sldChg>
      <pc:sldChg chg="addSp modSp mod">
        <pc:chgData name="Beata Jastrzębska" userId="4a37d678-9f55-4fa4-bc89-937f6b565a0c" providerId="ADAL" clId="{C6FEA363-00C1-425A-9FD1-4D0E1143CB73}" dt="2023-06-05T18:05:01.567" v="121" actId="1076"/>
        <pc:sldMkLst>
          <pc:docMk/>
          <pc:sldMk cId="1654200801" sldId="466"/>
        </pc:sldMkLst>
        <pc:spChg chg="add mod">
          <ac:chgData name="Beata Jastrzębska" userId="4a37d678-9f55-4fa4-bc89-937f6b565a0c" providerId="ADAL" clId="{C6FEA363-00C1-425A-9FD1-4D0E1143CB73}" dt="2023-06-05T18:04:41.490" v="113" actId="14100"/>
          <ac:spMkLst>
            <pc:docMk/>
            <pc:sldMk cId="1654200801" sldId="466"/>
            <ac:spMk id="6" creationId="{15328397-2532-FDD4-F1CA-3CD50A8CC25B}"/>
          </ac:spMkLst>
        </pc:spChg>
        <pc:grpChg chg="mod">
          <ac:chgData name="Beata Jastrzębska" userId="4a37d678-9f55-4fa4-bc89-937f6b565a0c" providerId="ADAL" clId="{C6FEA363-00C1-425A-9FD1-4D0E1143CB73}" dt="2023-06-05T18:04:54.368" v="118" actId="1076"/>
          <ac:grpSpMkLst>
            <pc:docMk/>
            <pc:sldMk cId="1654200801" sldId="466"/>
            <ac:grpSpMk id="8" creationId="{681AD853-A4A4-F1D1-E8B2-5C1A238A724D}"/>
          </ac:grpSpMkLst>
        </pc:grpChg>
        <pc:picChg chg="add mod">
          <ac:chgData name="Beata Jastrzębska" userId="4a37d678-9f55-4fa4-bc89-937f6b565a0c" providerId="ADAL" clId="{C6FEA363-00C1-425A-9FD1-4D0E1143CB73}" dt="2023-06-05T18:05:01.567" v="121" actId="1076"/>
          <ac:picMkLst>
            <pc:docMk/>
            <pc:sldMk cId="1654200801" sldId="466"/>
            <ac:picMk id="7" creationId="{12EED5BB-0B7E-01DD-55F2-190302783B2E}"/>
          </ac:picMkLst>
        </pc:picChg>
      </pc:sldChg>
      <pc:sldChg chg="addSp delSp modSp new mod modClrScheme chgLayout">
        <pc:chgData name="Beata Jastrzębska" userId="4a37d678-9f55-4fa4-bc89-937f6b565a0c" providerId="ADAL" clId="{C6FEA363-00C1-425A-9FD1-4D0E1143CB73}" dt="2023-06-05T18:10:02.208" v="257" actId="1076"/>
        <pc:sldMkLst>
          <pc:docMk/>
          <pc:sldMk cId="1968091850" sldId="467"/>
        </pc:sldMkLst>
        <pc:spChg chg="del mod ord">
          <ac:chgData name="Beata Jastrzębska" userId="4a37d678-9f55-4fa4-bc89-937f6b565a0c" providerId="ADAL" clId="{C6FEA363-00C1-425A-9FD1-4D0E1143CB73}" dt="2023-06-05T17:39:55.203" v="17" actId="700"/>
          <ac:spMkLst>
            <pc:docMk/>
            <pc:sldMk cId="1968091850" sldId="467"/>
            <ac:spMk id="2" creationId="{B0116ABC-0B34-A4FD-78B9-6A622896BA29}"/>
          </ac:spMkLst>
        </pc:spChg>
        <pc:spChg chg="del mod ord">
          <ac:chgData name="Beata Jastrzębska" userId="4a37d678-9f55-4fa4-bc89-937f6b565a0c" providerId="ADAL" clId="{C6FEA363-00C1-425A-9FD1-4D0E1143CB73}" dt="2023-06-05T17:39:55.203" v="17" actId="700"/>
          <ac:spMkLst>
            <pc:docMk/>
            <pc:sldMk cId="1968091850" sldId="467"/>
            <ac:spMk id="3" creationId="{AFF64A4A-86D3-F213-D9F2-11D19E541CF6}"/>
          </ac:spMkLst>
        </pc:spChg>
        <pc:spChg chg="del">
          <ac:chgData name="Beata Jastrzębska" userId="4a37d678-9f55-4fa4-bc89-937f6b565a0c" providerId="ADAL" clId="{C6FEA363-00C1-425A-9FD1-4D0E1143CB73}" dt="2023-06-05T17:39:55.203" v="17" actId="700"/>
          <ac:spMkLst>
            <pc:docMk/>
            <pc:sldMk cId="1968091850" sldId="467"/>
            <ac:spMk id="4" creationId="{9AFA6966-443C-7510-747F-1A6CA5B5F409}"/>
          </ac:spMkLst>
        </pc:spChg>
        <pc:spChg chg="del mod ord">
          <ac:chgData name="Beata Jastrzębska" userId="4a37d678-9f55-4fa4-bc89-937f6b565a0c" providerId="ADAL" clId="{C6FEA363-00C1-425A-9FD1-4D0E1143CB73}" dt="2023-06-05T17:39:55.203" v="17" actId="700"/>
          <ac:spMkLst>
            <pc:docMk/>
            <pc:sldMk cId="1968091850" sldId="467"/>
            <ac:spMk id="5" creationId="{49CBDE1F-22AF-01BE-C56C-E5D0DBE14570}"/>
          </ac:spMkLst>
        </pc:spChg>
        <pc:spChg chg="del">
          <ac:chgData name="Beata Jastrzębska" userId="4a37d678-9f55-4fa4-bc89-937f6b565a0c" providerId="ADAL" clId="{C6FEA363-00C1-425A-9FD1-4D0E1143CB73}" dt="2023-06-05T17:39:55.203" v="17" actId="700"/>
          <ac:spMkLst>
            <pc:docMk/>
            <pc:sldMk cId="1968091850" sldId="467"/>
            <ac:spMk id="6" creationId="{5EDD4BF6-E60A-1660-8CE0-15600C88B428}"/>
          </ac:spMkLst>
        </pc:spChg>
        <pc:spChg chg="add del mod ord">
          <ac:chgData name="Beata Jastrzębska" userId="4a37d678-9f55-4fa4-bc89-937f6b565a0c" providerId="ADAL" clId="{C6FEA363-00C1-425A-9FD1-4D0E1143CB73}" dt="2023-06-05T17:39:58.836" v="18" actId="478"/>
          <ac:spMkLst>
            <pc:docMk/>
            <pc:sldMk cId="1968091850" sldId="467"/>
            <ac:spMk id="8" creationId="{034D195B-1389-00EC-0CE7-E5E22D7967B0}"/>
          </ac:spMkLst>
        </pc:spChg>
        <pc:spChg chg="add mod ord">
          <ac:chgData name="Beata Jastrzębska" userId="4a37d678-9f55-4fa4-bc89-937f6b565a0c" providerId="ADAL" clId="{C6FEA363-00C1-425A-9FD1-4D0E1143CB73}" dt="2023-06-05T17:39:55.203" v="17" actId="700"/>
          <ac:spMkLst>
            <pc:docMk/>
            <pc:sldMk cId="1968091850" sldId="467"/>
            <ac:spMk id="9" creationId="{9C3D016D-87BB-A5E5-4A93-20ADCDF2F3F9}"/>
          </ac:spMkLst>
        </pc:spChg>
        <pc:spChg chg="add mod ord">
          <ac:chgData name="Beata Jastrzębska" userId="4a37d678-9f55-4fa4-bc89-937f6b565a0c" providerId="ADAL" clId="{C6FEA363-00C1-425A-9FD1-4D0E1143CB73}" dt="2023-06-05T17:39:55.203" v="17" actId="700"/>
          <ac:spMkLst>
            <pc:docMk/>
            <pc:sldMk cId="1968091850" sldId="467"/>
            <ac:spMk id="10" creationId="{AAB51717-5D59-741B-68C3-BE6E0F9DF24C}"/>
          </ac:spMkLst>
        </pc:spChg>
        <pc:picChg chg="add mod">
          <ac:chgData name="Beata Jastrzębska" userId="4a37d678-9f55-4fa4-bc89-937f6b565a0c" providerId="ADAL" clId="{C6FEA363-00C1-425A-9FD1-4D0E1143CB73}" dt="2023-06-05T18:10:02.208" v="257" actId="1076"/>
          <ac:picMkLst>
            <pc:docMk/>
            <pc:sldMk cId="1968091850" sldId="467"/>
            <ac:picMk id="7" creationId="{50B1F0E5-61C6-DD67-00AA-170899F31150}"/>
          </ac:picMkLst>
        </pc:picChg>
      </pc:sldChg>
      <pc:sldChg chg="addSp delSp modSp new mod modClrScheme chgLayout">
        <pc:chgData name="Beata Jastrzębska" userId="4a37d678-9f55-4fa4-bc89-937f6b565a0c" providerId="ADAL" clId="{C6FEA363-00C1-425A-9FD1-4D0E1143CB73}" dt="2023-06-05T18:48:39.424" v="296" actId="1076"/>
        <pc:sldMkLst>
          <pc:docMk/>
          <pc:sldMk cId="1524316355" sldId="468"/>
        </pc:sldMkLst>
        <pc:spChg chg="del mod ord">
          <ac:chgData name="Beata Jastrzębska" userId="4a37d678-9f55-4fa4-bc89-937f6b565a0c" providerId="ADAL" clId="{C6FEA363-00C1-425A-9FD1-4D0E1143CB73}" dt="2023-06-05T18:47:14.321" v="277" actId="700"/>
          <ac:spMkLst>
            <pc:docMk/>
            <pc:sldMk cId="1524316355" sldId="468"/>
            <ac:spMk id="2" creationId="{06575665-22B8-3049-329E-46741667BAAF}"/>
          </ac:spMkLst>
        </pc:spChg>
        <pc:spChg chg="del mod ord">
          <ac:chgData name="Beata Jastrzębska" userId="4a37d678-9f55-4fa4-bc89-937f6b565a0c" providerId="ADAL" clId="{C6FEA363-00C1-425A-9FD1-4D0E1143CB73}" dt="2023-06-05T18:47:14.321" v="277" actId="700"/>
          <ac:spMkLst>
            <pc:docMk/>
            <pc:sldMk cId="1524316355" sldId="468"/>
            <ac:spMk id="3" creationId="{122135F9-D2CB-E923-42DD-8DD89948C153}"/>
          </ac:spMkLst>
        </pc:spChg>
        <pc:spChg chg="del">
          <ac:chgData name="Beata Jastrzębska" userId="4a37d678-9f55-4fa4-bc89-937f6b565a0c" providerId="ADAL" clId="{C6FEA363-00C1-425A-9FD1-4D0E1143CB73}" dt="2023-06-05T18:47:14.321" v="277" actId="700"/>
          <ac:spMkLst>
            <pc:docMk/>
            <pc:sldMk cId="1524316355" sldId="468"/>
            <ac:spMk id="4" creationId="{6C670D95-1257-22D9-0891-23566CAEA992}"/>
          </ac:spMkLst>
        </pc:spChg>
        <pc:spChg chg="del">
          <ac:chgData name="Beata Jastrzębska" userId="4a37d678-9f55-4fa4-bc89-937f6b565a0c" providerId="ADAL" clId="{C6FEA363-00C1-425A-9FD1-4D0E1143CB73}" dt="2023-06-05T18:47:01.841" v="271" actId="478"/>
          <ac:spMkLst>
            <pc:docMk/>
            <pc:sldMk cId="1524316355" sldId="468"/>
            <ac:spMk id="5" creationId="{E4D48247-8E62-D8AA-56A6-7A039B5CD075}"/>
          </ac:spMkLst>
        </pc:spChg>
        <pc:spChg chg="del">
          <ac:chgData name="Beata Jastrzębska" userId="4a37d678-9f55-4fa4-bc89-937f6b565a0c" providerId="ADAL" clId="{C6FEA363-00C1-425A-9FD1-4D0E1143CB73}" dt="2023-06-05T18:47:03" v="272" actId="478"/>
          <ac:spMkLst>
            <pc:docMk/>
            <pc:sldMk cId="1524316355" sldId="468"/>
            <ac:spMk id="6" creationId="{EAB6E222-0C8A-B502-BC71-8854594B6210}"/>
          </ac:spMkLst>
        </pc:spChg>
        <pc:spChg chg="add del mod ord">
          <ac:chgData name="Beata Jastrzębska" userId="4a37d678-9f55-4fa4-bc89-937f6b565a0c" providerId="ADAL" clId="{C6FEA363-00C1-425A-9FD1-4D0E1143CB73}" dt="2023-06-05T18:48:13.117" v="288" actId="700"/>
          <ac:spMkLst>
            <pc:docMk/>
            <pc:sldMk cId="1524316355" sldId="468"/>
            <ac:spMk id="8" creationId="{6EEEA78B-E9F9-D0EB-51C5-B0BB0E7276A8}"/>
          </ac:spMkLst>
        </pc:spChg>
        <pc:spChg chg="add del mod ord">
          <ac:chgData name="Beata Jastrzębska" userId="4a37d678-9f55-4fa4-bc89-937f6b565a0c" providerId="ADAL" clId="{C6FEA363-00C1-425A-9FD1-4D0E1143CB73}" dt="2023-06-05T18:48:13.117" v="288" actId="700"/>
          <ac:spMkLst>
            <pc:docMk/>
            <pc:sldMk cId="1524316355" sldId="468"/>
            <ac:spMk id="9" creationId="{A0F260EB-C7F9-047E-63D3-4F661634074D}"/>
          </ac:spMkLst>
        </pc:spChg>
        <pc:spChg chg="add del mod ord">
          <ac:chgData name="Beata Jastrzębska" userId="4a37d678-9f55-4fa4-bc89-937f6b565a0c" providerId="ADAL" clId="{C6FEA363-00C1-425A-9FD1-4D0E1143CB73}" dt="2023-06-05T18:48:13.117" v="288" actId="700"/>
          <ac:spMkLst>
            <pc:docMk/>
            <pc:sldMk cId="1524316355" sldId="468"/>
            <ac:spMk id="10" creationId="{2DE65F54-E6C8-15B1-00FE-4C884C6C2735}"/>
          </ac:spMkLst>
        </pc:spChg>
        <pc:spChg chg="add mod ord">
          <ac:chgData name="Beata Jastrzębska" userId="4a37d678-9f55-4fa4-bc89-937f6b565a0c" providerId="ADAL" clId="{C6FEA363-00C1-425A-9FD1-4D0E1143CB73}" dt="2023-06-05T18:48:13.117" v="288" actId="700"/>
          <ac:spMkLst>
            <pc:docMk/>
            <pc:sldMk cId="1524316355" sldId="468"/>
            <ac:spMk id="11" creationId="{56FE0829-49A1-1BA5-7B6F-6AFCA621E331}"/>
          </ac:spMkLst>
        </pc:spChg>
        <pc:spChg chg="add mod ord">
          <ac:chgData name="Beata Jastrzębska" userId="4a37d678-9f55-4fa4-bc89-937f6b565a0c" providerId="ADAL" clId="{C6FEA363-00C1-425A-9FD1-4D0E1143CB73}" dt="2023-06-05T18:48:13.117" v="288" actId="700"/>
          <ac:spMkLst>
            <pc:docMk/>
            <pc:sldMk cId="1524316355" sldId="468"/>
            <ac:spMk id="12" creationId="{982B824B-DE58-B76B-78FA-BFFCCF4B24BE}"/>
          </ac:spMkLst>
        </pc:spChg>
        <pc:spChg chg="add mod ord">
          <ac:chgData name="Beata Jastrzębska" userId="4a37d678-9f55-4fa4-bc89-937f6b565a0c" providerId="ADAL" clId="{C6FEA363-00C1-425A-9FD1-4D0E1143CB73}" dt="2023-06-05T18:48:13.117" v="288" actId="700"/>
          <ac:spMkLst>
            <pc:docMk/>
            <pc:sldMk cId="1524316355" sldId="468"/>
            <ac:spMk id="13" creationId="{D6A00F88-1E3A-7F9B-EEEE-17123355087C}"/>
          </ac:spMkLst>
        </pc:spChg>
        <pc:spChg chg="add mod ord">
          <ac:chgData name="Beata Jastrzębska" userId="4a37d678-9f55-4fa4-bc89-937f6b565a0c" providerId="ADAL" clId="{C6FEA363-00C1-425A-9FD1-4D0E1143CB73}" dt="2023-06-05T18:48:13.117" v="288" actId="700"/>
          <ac:spMkLst>
            <pc:docMk/>
            <pc:sldMk cId="1524316355" sldId="468"/>
            <ac:spMk id="14" creationId="{F23D6791-4115-3891-E81A-151DAB0192E6}"/>
          </ac:spMkLst>
        </pc:spChg>
        <pc:spChg chg="add del mod ord">
          <ac:chgData name="Beata Jastrzębska" userId="4a37d678-9f55-4fa4-bc89-937f6b565a0c" providerId="ADAL" clId="{C6FEA363-00C1-425A-9FD1-4D0E1143CB73}" dt="2023-06-05T18:48:37.099" v="295" actId="478"/>
          <ac:spMkLst>
            <pc:docMk/>
            <pc:sldMk cId="1524316355" sldId="468"/>
            <ac:spMk id="15" creationId="{918D3D67-837C-1C3F-2D72-ED8326FF47C9}"/>
          </ac:spMkLst>
        </pc:spChg>
        <pc:spChg chg="add mod">
          <ac:chgData name="Beata Jastrzębska" userId="4a37d678-9f55-4fa4-bc89-937f6b565a0c" providerId="ADAL" clId="{C6FEA363-00C1-425A-9FD1-4D0E1143CB73}" dt="2023-06-05T18:48:39.424" v="296" actId="1076"/>
          <ac:spMkLst>
            <pc:docMk/>
            <pc:sldMk cId="1524316355" sldId="468"/>
            <ac:spMk id="16" creationId="{9227A99D-C226-0D5F-CAE1-D157D9975C7A}"/>
          </ac:spMkLst>
        </pc:spChg>
        <pc:picChg chg="add mod">
          <ac:chgData name="Beata Jastrzębska" userId="4a37d678-9f55-4fa4-bc89-937f6b565a0c" providerId="ADAL" clId="{C6FEA363-00C1-425A-9FD1-4D0E1143CB73}" dt="2023-06-05T18:48:10.597" v="287" actId="1076"/>
          <ac:picMkLst>
            <pc:docMk/>
            <pc:sldMk cId="1524316355" sldId="468"/>
            <ac:picMk id="7" creationId="{C87D0EFB-1406-815C-A34A-0278AF648E8F}"/>
          </ac:picMkLst>
        </pc:picChg>
      </pc:sldChg>
      <pc:sldChg chg="delSp modSp add mod">
        <pc:chgData name="Beata Jastrzębska" userId="4a37d678-9f55-4fa4-bc89-937f6b565a0c" providerId="ADAL" clId="{C6FEA363-00C1-425A-9FD1-4D0E1143CB73}" dt="2023-06-05T19:59:01.737" v="972" actId="1076"/>
        <pc:sldMkLst>
          <pc:docMk/>
          <pc:sldMk cId="3241829450" sldId="469"/>
        </pc:sldMkLst>
        <pc:spChg chg="del">
          <ac:chgData name="Beata Jastrzębska" userId="4a37d678-9f55-4fa4-bc89-937f6b565a0c" providerId="ADAL" clId="{C6FEA363-00C1-425A-9FD1-4D0E1143CB73}" dt="2023-06-05T19:58:42.420" v="963" actId="478"/>
          <ac:spMkLst>
            <pc:docMk/>
            <pc:sldMk cId="3241829450" sldId="469"/>
            <ac:spMk id="13" creationId="{057CC456-757E-A15C-6DD1-6E125AB58913}"/>
          </ac:spMkLst>
        </pc:spChg>
        <pc:spChg chg="del">
          <ac:chgData name="Beata Jastrzębska" userId="4a37d678-9f55-4fa4-bc89-937f6b565a0c" providerId="ADAL" clId="{C6FEA363-00C1-425A-9FD1-4D0E1143CB73}" dt="2023-06-05T19:58:41.131" v="962" actId="478"/>
          <ac:spMkLst>
            <pc:docMk/>
            <pc:sldMk cId="3241829450" sldId="469"/>
            <ac:spMk id="14" creationId="{A5F63AE6-BD15-F93E-E770-50ADE0BD4E16}"/>
          </ac:spMkLst>
        </pc:spChg>
        <pc:spChg chg="del">
          <ac:chgData name="Beata Jastrzębska" userId="4a37d678-9f55-4fa4-bc89-937f6b565a0c" providerId="ADAL" clId="{C6FEA363-00C1-425A-9FD1-4D0E1143CB73}" dt="2023-06-05T19:58:44.929" v="964" actId="478"/>
          <ac:spMkLst>
            <pc:docMk/>
            <pc:sldMk cId="3241829450" sldId="469"/>
            <ac:spMk id="15" creationId="{A4D64710-FD49-ABB3-AFCD-24A88993161F}"/>
          </ac:spMkLst>
        </pc:spChg>
        <pc:spChg chg="del">
          <ac:chgData name="Beata Jastrzębska" userId="4a37d678-9f55-4fa4-bc89-937f6b565a0c" providerId="ADAL" clId="{C6FEA363-00C1-425A-9FD1-4D0E1143CB73}" dt="2023-06-05T19:58:46.124" v="965" actId="478"/>
          <ac:spMkLst>
            <pc:docMk/>
            <pc:sldMk cId="3241829450" sldId="469"/>
            <ac:spMk id="16" creationId="{FF9D670C-F08F-0BE7-EBCC-5933D83C96D9}"/>
          </ac:spMkLst>
        </pc:spChg>
        <pc:spChg chg="mod">
          <ac:chgData name="Beata Jastrzębska" userId="4a37d678-9f55-4fa4-bc89-937f6b565a0c" providerId="ADAL" clId="{C6FEA363-00C1-425A-9FD1-4D0E1143CB73}" dt="2023-06-05T19:58:57.634" v="971" actId="20577"/>
          <ac:spMkLst>
            <pc:docMk/>
            <pc:sldMk cId="3241829450" sldId="469"/>
            <ac:spMk id="17" creationId="{C3567F09-5D92-9741-C96F-1CC14106ADFC}"/>
          </ac:spMkLst>
        </pc:spChg>
        <pc:spChg chg="mod">
          <ac:chgData name="Beata Jastrzębska" userId="4a37d678-9f55-4fa4-bc89-937f6b565a0c" providerId="ADAL" clId="{C6FEA363-00C1-425A-9FD1-4D0E1143CB73}" dt="2023-06-05T19:59:01.737" v="972" actId="1076"/>
          <ac:spMkLst>
            <pc:docMk/>
            <pc:sldMk cId="3241829450" sldId="469"/>
            <ac:spMk id="18" creationId="{933395A9-75B4-802C-3979-56B11FEB0BD6}"/>
          </ac:spMkLst>
        </pc:spChg>
        <pc:spChg chg="del">
          <ac:chgData name="Beata Jastrzębska" userId="4a37d678-9f55-4fa4-bc89-937f6b565a0c" providerId="ADAL" clId="{C6FEA363-00C1-425A-9FD1-4D0E1143CB73}" dt="2023-06-05T19:58:47.502" v="966" actId="478"/>
          <ac:spMkLst>
            <pc:docMk/>
            <pc:sldMk cId="3241829450" sldId="469"/>
            <ac:spMk id="22" creationId="{18A69986-87B6-F42B-A781-93E1B9575E49}"/>
          </ac:spMkLst>
        </pc:spChg>
      </pc:sldChg>
    </pc:docChg>
  </pc:docChgLst>
  <pc:docChgLst>
    <pc:chgData name="Jarosław Banaś" userId="e0718664-213f-497a-a762-c26ef79b0b06" providerId="ADAL" clId="{4DCCE4C8-9063-4FFE-8736-AFA22088962B}"/>
    <pc:docChg chg="undo custSel modSld">
      <pc:chgData name="Jarosław Banaś" userId="e0718664-213f-497a-a762-c26ef79b0b06" providerId="ADAL" clId="{4DCCE4C8-9063-4FFE-8736-AFA22088962B}" dt="2023-04-11T10:55:35.096" v="11"/>
      <pc:docMkLst>
        <pc:docMk/>
      </pc:docMkLst>
      <pc:sldChg chg="addSp delSp modSp mod">
        <pc:chgData name="Jarosław Banaś" userId="e0718664-213f-497a-a762-c26ef79b0b06" providerId="ADAL" clId="{4DCCE4C8-9063-4FFE-8736-AFA22088962B}" dt="2023-04-11T10:55:35.096" v="11"/>
        <pc:sldMkLst>
          <pc:docMk/>
          <pc:sldMk cId="0" sldId="266"/>
        </pc:sldMkLst>
        <pc:spChg chg="add del mod">
          <ac:chgData name="Jarosław Banaś" userId="e0718664-213f-497a-a762-c26ef79b0b06" providerId="ADAL" clId="{4DCCE4C8-9063-4FFE-8736-AFA22088962B}" dt="2023-04-11T10:55:33.621" v="8" actId="478"/>
          <ac:spMkLst>
            <pc:docMk/>
            <pc:sldMk cId="0" sldId="266"/>
            <ac:spMk id="3" creationId="{81AE6E2C-B87A-867D-FD33-3375248D245F}"/>
          </ac:spMkLst>
        </pc:spChg>
        <pc:picChg chg="add del">
          <ac:chgData name="Jarosław Banaś" userId="e0718664-213f-497a-a762-c26ef79b0b06" providerId="ADAL" clId="{4DCCE4C8-9063-4FFE-8736-AFA22088962B}" dt="2023-04-11T10:55:33.621" v="8" actId="478"/>
          <ac:picMkLst>
            <pc:docMk/>
            <pc:sldMk cId="0" sldId="266"/>
            <ac:picMk id="205" creationId="{00000000-0000-0000-0000-000000000000}"/>
          </ac:picMkLst>
        </pc:picChg>
        <pc:picChg chg="add del mod">
          <ac:chgData name="Jarosław Banaś" userId="e0718664-213f-497a-a762-c26ef79b0b06" providerId="ADAL" clId="{4DCCE4C8-9063-4FFE-8736-AFA22088962B}" dt="2023-04-11T10:55:35.096" v="11"/>
          <ac:picMkLst>
            <pc:docMk/>
            <pc:sldMk cId="0" sldId="266"/>
            <ac:picMk id="1026" creationId="{BD748DC4-D6AE-E958-67DE-FDFCAD1D6BC2}"/>
          </ac:picMkLst>
        </pc:picChg>
      </pc:sldChg>
    </pc:docChg>
  </pc:docChgLst>
  <pc:docChgLst>
    <pc:chgData name="Wojciech Łachowski" userId="ff6f5440-eafe-4023-86ca-ec1b1f97135b" providerId="ADAL" clId="{B0C9DEB4-1777-4AC5-B4DD-AB132336B162}"/>
    <pc:docChg chg="modSld">
      <pc:chgData name="Wojciech Łachowski" userId="ff6f5440-eafe-4023-86ca-ec1b1f97135b" providerId="ADAL" clId="{B0C9DEB4-1777-4AC5-B4DD-AB132336B162}" dt="2023-06-12T19:13:48.389" v="32" actId="20577"/>
      <pc:docMkLst>
        <pc:docMk/>
      </pc:docMkLst>
      <pc:sldChg chg="modSp mod">
        <pc:chgData name="Wojciech Łachowski" userId="ff6f5440-eafe-4023-86ca-ec1b1f97135b" providerId="ADAL" clId="{B0C9DEB4-1777-4AC5-B4DD-AB132336B162}" dt="2023-06-12T19:11:52.551" v="9" actId="20577"/>
        <pc:sldMkLst>
          <pc:docMk/>
          <pc:sldMk cId="3241631726" sldId="456"/>
        </pc:sldMkLst>
        <pc:spChg chg="mod">
          <ac:chgData name="Wojciech Łachowski" userId="ff6f5440-eafe-4023-86ca-ec1b1f97135b" providerId="ADAL" clId="{B0C9DEB4-1777-4AC5-B4DD-AB132336B162}" dt="2023-06-12T19:11:52.551" v="9" actId="20577"/>
          <ac:spMkLst>
            <pc:docMk/>
            <pc:sldMk cId="3241631726" sldId="456"/>
            <ac:spMk id="23" creationId="{65A9A807-781D-4A57-5EB5-181549FE4744}"/>
          </ac:spMkLst>
        </pc:spChg>
      </pc:sldChg>
      <pc:sldChg chg="modSp mod">
        <pc:chgData name="Wojciech Łachowski" userId="ff6f5440-eafe-4023-86ca-ec1b1f97135b" providerId="ADAL" clId="{B0C9DEB4-1777-4AC5-B4DD-AB132336B162}" dt="2023-06-12T19:13:48.389" v="32" actId="20577"/>
        <pc:sldMkLst>
          <pc:docMk/>
          <pc:sldMk cId="1934739632" sldId="465"/>
        </pc:sldMkLst>
        <pc:spChg chg="mod">
          <ac:chgData name="Wojciech Łachowski" userId="ff6f5440-eafe-4023-86ca-ec1b1f97135b" providerId="ADAL" clId="{B0C9DEB4-1777-4AC5-B4DD-AB132336B162}" dt="2023-06-12T19:13:48.389" v="32" actId="20577"/>
          <ac:spMkLst>
            <pc:docMk/>
            <pc:sldMk cId="1934739632" sldId="465"/>
            <ac:spMk id="48" creationId="{A033FC4A-B8C1-6DDD-8D65-D4960F1C78E3}"/>
          </ac:spMkLst>
        </pc:spChg>
      </pc:sldChg>
    </pc:docChg>
  </pc:docChgLst>
  <pc:docChgLst>
    <pc:chgData name="Wojciech Łachowski" userId="ff6f5440-eafe-4023-86ca-ec1b1f97135b" providerId="ADAL" clId="{6A65DFE8-6502-4DC7-8255-1E19C73552A7}"/>
    <pc:docChg chg="custSel addSld delSld modSld sldOrd">
      <pc:chgData name="Wojciech Łachowski" userId="ff6f5440-eafe-4023-86ca-ec1b1f97135b" providerId="ADAL" clId="{6A65DFE8-6502-4DC7-8255-1E19C73552A7}" dt="2023-06-07T08:40:58.943" v="392" actId="20577"/>
      <pc:docMkLst>
        <pc:docMk/>
      </pc:docMkLst>
      <pc:sldChg chg="modSp mod">
        <pc:chgData name="Wojciech Łachowski" userId="ff6f5440-eafe-4023-86ca-ec1b1f97135b" providerId="ADAL" clId="{6A65DFE8-6502-4DC7-8255-1E19C73552A7}" dt="2023-06-07T08:25:12.146" v="19" actId="20577"/>
        <pc:sldMkLst>
          <pc:docMk/>
          <pc:sldMk cId="0" sldId="256"/>
        </pc:sldMkLst>
        <pc:spChg chg="mod">
          <ac:chgData name="Wojciech Łachowski" userId="ff6f5440-eafe-4023-86ca-ec1b1f97135b" providerId="ADAL" clId="{6A65DFE8-6502-4DC7-8255-1E19C73552A7}" dt="2023-06-07T08:25:12.146" v="19" actId="20577"/>
          <ac:spMkLst>
            <pc:docMk/>
            <pc:sldMk cId="0" sldId="256"/>
            <ac:spMk id="2" creationId="{6AA011F7-011B-EDCA-2D1C-F1670CB4D5E5}"/>
          </ac:spMkLst>
        </pc:spChg>
      </pc:sldChg>
      <pc:sldChg chg="modNotesTx">
        <pc:chgData name="Wojciech Łachowski" userId="ff6f5440-eafe-4023-86ca-ec1b1f97135b" providerId="ADAL" clId="{6A65DFE8-6502-4DC7-8255-1E19C73552A7}" dt="2023-06-07T08:36:21.498" v="148" actId="20577"/>
        <pc:sldMkLst>
          <pc:docMk/>
          <pc:sldMk cId="4249893292" sldId="452"/>
        </pc:sldMkLst>
      </pc:sldChg>
      <pc:sldChg chg="modSp">
        <pc:chgData name="Wojciech Łachowski" userId="ff6f5440-eafe-4023-86ca-ec1b1f97135b" providerId="ADAL" clId="{6A65DFE8-6502-4DC7-8255-1E19C73552A7}" dt="2023-06-07T08:34:47.753" v="105" actId="20577"/>
        <pc:sldMkLst>
          <pc:docMk/>
          <pc:sldMk cId="3222201955" sldId="460"/>
        </pc:sldMkLst>
        <pc:graphicFrameChg chg="mod">
          <ac:chgData name="Wojciech Łachowski" userId="ff6f5440-eafe-4023-86ca-ec1b1f97135b" providerId="ADAL" clId="{6A65DFE8-6502-4DC7-8255-1E19C73552A7}" dt="2023-06-07T08:34:47.753" v="105" actId="20577"/>
          <ac:graphicFrameMkLst>
            <pc:docMk/>
            <pc:sldMk cId="3222201955" sldId="460"/>
            <ac:graphicFrameMk id="19" creationId="{29C28B01-C0F4-BF47-44B8-86AAED493FFE}"/>
          </ac:graphicFrameMkLst>
        </pc:graphicFrameChg>
      </pc:sldChg>
      <pc:sldChg chg="addCm">
        <pc:chgData name="Wojciech Łachowski" userId="ff6f5440-eafe-4023-86ca-ec1b1f97135b" providerId="ADAL" clId="{6A65DFE8-6502-4DC7-8255-1E19C73552A7}" dt="2023-06-07T08:34:14.400" v="91"/>
        <pc:sldMkLst>
          <pc:docMk/>
          <pc:sldMk cId="1357079598" sldId="46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Wojciech Łachowski" userId="ff6f5440-eafe-4023-86ca-ec1b1f97135b" providerId="ADAL" clId="{6A65DFE8-6502-4DC7-8255-1E19C73552A7}" dt="2023-06-07T08:34:14.400" v="91"/>
              <pc2:cmMkLst xmlns:pc2="http://schemas.microsoft.com/office/powerpoint/2019/9/main/command">
                <pc:docMk/>
                <pc:sldMk cId="1357079598" sldId="461"/>
                <pc2:cmMk id="{FE9225AA-CA44-4FD8-A790-BBAC6FC1AB13}"/>
              </pc2:cmMkLst>
            </pc226:cmChg>
          </p:ext>
        </pc:extLst>
      </pc:sldChg>
      <pc:sldChg chg="modSp mod">
        <pc:chgData name="Wojciech Łachowski" userId="ff6f5440-eafe-4023-86ca-ec1b1f97135b" providerId="ADAL" clId="{6A65DFE8-6502-4DC7-8255-1E19C73552A7}" dt="2023-06-07T08:40:58.943" v="392" actId="20577"/>
        <pc:sldMkLst>
          <pc:docMk/>
          <pc:sldMk cId="2637014607" sldId="462"/>
        </pc:sldMkLst>
        <pc:spChg chg="mod">
          <ac:chgData name="Wojciech Łachowski" userId="ff6f5440-eafe-4023-86ca-ec1b1f97135b" providerId="ADAL" clId="{6A65DFE8-6502-4DC7-8255-1E19C73552A7}" dt="2023-06-07T08:40:58.943" v="392" actId="20577"/>
          <ac:spMkLst>
            <pc:docMk/>
            <pc:sldMk cId="2637014607" sldId="462"/>
            <ac:spMk id="73" creationId="{25663ED6-6929-33CE-7D50-B4345245AEF1}"/>
          </ac:spMkLst>
        </pc:spChg>
      </pc:sldChg>
      <pc:sldChg chg="addCm">
        <pc:chgData name="Wojciech Łachowski" userId="ff6f5440-eafe-4023-86ca-ec1b1f97135b" providerId="ADAL" clId="{6A65DFE8-6502-4DC7-8255-1E19C73552A7}" dt="2023-06-07T08:35:18.777" v="106"/>
        <pc:sldMkLst>
          <pc:docMk/>
          <pc:sldMk cId="2998913090" sldId="463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Wojciech Łachowski" userId="ff6f5440-eafe-4023-86ca-ec1b1f97135b" providerId="ADAL" clId="{6A65DFE8-6502-4DC7-8255-1E19C73552A7}" dt="2023-06-07T08:35:18.777" v="106"/>
              <pc2:cmMkLst xmlns:pc2="http://schemas.microsoft.com/office/powerpoint/2019/9/main/command">
                <pc:docMk/>
                <pc:sldMk cId="2998913090" sldId="463"/>
                <pc2:cmMk id="{E9A93E22-A0A6-4F97-9365-918F542EE0F0}"/>
              </pc2:cmMkLst>
            </pc226:cmChg>
            <pc226:cmChg xmlns:pc226="http://schemas.microsoft.com/office/powerpoint/2022/06/main/command" chg="add">
              <pc226:chgData name="Wojciech Łachowski" userId="ff6f5440-eafe-4023-86ca-ec1b1f97135b" providerId="ADAL" clId="{6A65DFE8-6502-4DC7-8255-1E19C73552A7}" dt="2023-06-07T08:31:37.844" v="90"/>
              <pc2:cmMkLst xmlns:pc2="http://schemas.microsoft.com/office/powerpoint/2019/9/main/command">
                <pc:docMk/>
                <pc:sldMk cId="2998913090" sldId="463"/>
                <pc2:cmMk id="{D18845AE-D6F2-45C2-B0E9-6F94F0C886CB}"/>
              </pc2:cmMkLst>
            </pc226:cmChg>
          </p:ext>
        </pc:extLst>
      </pc:sldChg>
      <pc:sldChg chg="modSp mod modNotesTx">
        <pc:chgData name="Wojciech Łachowski" userId="ff6f5440-eafe-4023-86ca-ec1b1f97135b" providerId="ADAL" clId="{6A65DFE8-6502-4DC7-8255-1E19C73552A7}" dt="2023-06-07T08:30:12.696" v="89" actId="20577"/>
        <pc:sldMkLst>
          <pc:docMk/>
          <pc:sldMk cId="1934739632" sldId="465"/>
        </pc:sldMkLst>
        <pc:spChg chg="mod">
          <ac:chgData name="Wojciech Łachowski" userId="ff6f5440-eafe-4023-86ca-ec1b1f97135b" providerId="ADAL" clId="{6A65DFE8-6502-4DC7-8255-1E19C73552A7}" dt="2023-06-07T08:30:12.696" v="89" actId="20577"/>
          <ac:spMkLst>
            <pc:docMk/>
            <pc:sldMk cId="1934739632" sldId="465"/>
            <ac:spMk id="5" creationId="{FE88BB56-7E1C-F36D-98FE-DA49CBAC6BA3}"/>
          </ac:spMkLst>
        </pc:spChg>
      </pc:sldChg>
      <pc:sldChg chg="ord">
        <pc:chgData name="Wojciech Łachowski" userId="ff6f5440-eafe-4023-86ca-ec1b1f97135b" providerId="ADAL" clId="{6A65DFE8-6502-4DC7-8255-1E19C73552A7}" dt="2023-06-07T08:40:18.011" v="351"/>
        <pc:sldMkLst>
          <pc:docMk/>
          <pc:sldMk cId="1968091850" sldId="467"/>
        </pc:sldMkLst>
      </pc:sldChg>
      <pc:sldChg chg="del">
        <pc:chgData name="Wojciech Łachowski" userId="ff6f5440-eafe-4023-86ca-ec1b1f97135b" providerId="ADAL" clId="{6A65DFE8-6502-4DC7-8255-1E19C73552A7}" dt="2023-06-07T08:34:20.922" v="92" actId="47"/>
        <pc:sldMkLst>
          <pc:docMk/>
          <pc:sldMk cId="1524316355" sldId="468"/>
        </pc:sldMkLst>
      </pc:sldChg>
      <pc:sldChg chg="modSp new mod">
        <pc:chgData name="Wojciech Łachowski" userId="ff6f5440-eafe-4023-86ca-ec1b1f97135b" providerId="ADAL" clId="{6A65DFE8-6502-4DC7-8255-1E19C73552A7}" dt="2023-06-07T08:37:04.550" v="197" actId="20577"/>
        <pc:sldMkLst>
          <pc:docMk/>
          <pc:sldMk cId="2375693388" sldId="468"/>
        </pc:sldMkLst>
        <pc:spChg chg="mod">
          <ac:chgData name="Wojciech Łachowski" userId="ff6f5440-eafe-4023-86ca-ec1b1f97135b" providerId="ADAL" clId="{6A65DFE8-6502-4DC7-8255-1E19C73552A7}" dt="2023-06-07T08:36:53.949" v="155" actId="20577"/>
          <ac:spMkLst>
            <pc:docMk/>
            <pc:sldMk cId="2375693388" sldId="468"/>
            <ac:spMk id="2" creationId="{F8B75A70-F5A7-AC6B-F216-00B9840344FC}"/>
          </ac:spMkLst>
        </pc:spChg>
        <pc:spChg chg="mod">
          <ac:chgData name="Wojciech Łachowski" userId="ff6f5440-eafe-4023-86ca-ec1b1f97135b" providerId="ADAL" clId="{6A65DFE8-6502-4DC7-8255-1E19C73552A7}" dt="2023-06-07T08:37:04.550" v="197" actId="20577"/>
          <ac:spMkLst>
            <pc:docMk/>
            <pc:sldMk cId="2375693388" sldId="468"/>
            <ac:spMk id="6" creationId="{14C81DD2-FABF-3470-6BD1-CC4CDC9CB133}"/>
          </ac:spMkLst>
        </pc:spChg>
      </pc:sldChg>
      <pc:sldChg chg="modSp new mod">
        <pc:chgData name="Wojciech Łachowski" userId="ff6f5440-eafe-4023-86ca-ec1b1f97135b" providerId="ADAL" clId="{6A65DFE8-6502-4DC7-8255-1E19C73552A7}" dt="2023-06-07T08:37:53.583" v="255" actId="313"/>
        <pc:sldMkLst>
          <pc:docMk/>
          <pc:sldMk cId="3553199837" sldId="469"/>
        </pc:sldMkLst>
        <pc:spChg chg="mod">
          <ac:chgData name="Wojciech Łachowski" userId="ff6f5440-eafe-4023-86ca-ec1b1f97135b" providerId="ADAL" clId="{6A65DFE8-6502-4DC7-8255-1E19C73552A7}" dt="2023-06-07T08:37:13.670" v="224" actId="20577"/>
          <ac:spMkLst>
            <pc:docMk/>
            <pc:sldMk cId="3553199837" sldId="469"/>
            <ac:spMk id="2" creationId="{0D7FB493-D241-BE09-A435-B37A0546AE11}"/>
          </ac:spMkLst>
        </pc:spChg>
        <pc:spChg chg="mod">
          <ac:chgData name="Wojciech Łachowski" userId="ff6f5440-eafe-4023-86ca-ec1b1f97135b" providerId="ADAL" clId="{6A65DFE8-6502-4DC7-8255-1E19C73552A7}" dt="2023-06-07T08:37:53.583" v="255" actId="313"/>
          <ac:spMkLst>
            <pc:docMk/>
            <pc:sldMk cId="3553199837" sldId="469"/>
            <ac:spMk id="6" creationId="{A3CA9050-273C-DA5D-FEC4-037DA2F58A9D}"/>
          </ac:spMkLst>
        </pc:spChg>
      </pc:sldChg>
      <pc:sldChg chg="modSp add mod">
        <pc:chgData name="Wojciech Łachowski" userId="ff6f5440-eafe-4023-86ca-ec1b1f97135b" providerId="ADAL" clId="{6A65DFE8-6502-4DC7-8255-1E19C73552A7}" dt="2023-06-07T08:38:57.900" v="349" actId="20577"/>
        <pc:sldMkLst>
          <pc:docMk/>
          <pc:sldMk cId="2824382931" sldId="470"/>
        </pc:sldMkLst>
        <pc:spChg chg="mod">
          <ac:chgData name="Wojciech Łachowski" userId="ff6f5440-eafe-4023-86ca-ec1b1f97135b" providerId="ADAL" clId="{6A65DFE8-6502-4DC7-8255-1E19C73552A7}" dt="2023-06-07T08:38:39.445" v="272" actId="20577"/>
          <ac:spMkLst>
            <pc:docMk/>
            <pc:sldMk cId="2824382931" sldId="470"/>
            <ac:spMk id="2" creationId="{0D7FB493-D241-BE09-A435-B37A0546AE11}"/>
          </ac:spMkLst>
        </pc:spChg>
        <pc:spChg chg="mod">
          <ac:chgData name="Wojciech Łachowski" userId="ff6f5440-eafe-4023-86ca-ec1b1f97135b" providerId="ADAL" clId="{6A65DFE8-6502-4DC7-8255-1E19C73552A7}" dt="2023-06-07T08:38:57.900" v="349" actId="20577"/>
          <ac:spMkLst>
            <pc:docMk/>
            <pc:sldMk cId="2824382931" sldId="470"/>
            <ac:spMk id="6" creationId="{A3CA9050-273C-DA5D-FEC4-037DA2F58A9D}"/>
          </ac:spMkLst>
        </pc:spChg>
      </pc:sldChg>
    </pc:docChg>
  </pc:docChgLst>
  <pc:docChgLst>
    <pc:chgData name="Beata Jastrzębska" userId="4a37d678-9f55-4fa4-bc89-937f6b565a0c" providerId="ADAL" clId="{9981AAFD-7617-43EE-AF60-8F5568634798}"/>
    <pc:docChg chg="undo custSel addSld delSld modSld sldOrd">
      <pc:chgData name="Beata Jastrzębska" userId="4a37d678-9f55-4fa4-bc89-937f6b565a0c" providerId="ADAL" clId="{9981AAFD-7617-43EE-AF60-8F5568634798}" dt="2023-06-09T12:47:04.266" v="11687" actId="1076"/>
      <pc:docMkLst>
        <pc:docMk/>
      </pc:docMkLst>
      <pc:sldChg chg="addSp delSp modSp mod">
        <pc:chgData name="Beata Jastrzębska" userId="4a37d678-9f55-4fa4-bc89-937f6b565a0c" providerId="ADAL" clId="{9981AAFD-7617-43EE-AF60-8F5568634798}" dt="2023-06-09T12:47:04.266" v="11687" actId="1076"/>
        <pc:sldMkLst>
          <pc:docMk/>
          <pc:sldMk cId="0" sldId="256"/>
        </pc:sldMkLst>
        <pc:spChg chg="add mod">
          <ac:chgData name="Beata Jastrzębska" userId="4a37d678-9f55-4fa4-bc89-937f6b565a0c" providerId="ADAL" clId="{9981AAFD-7617-43EE-AF60-8F5568634798}" dt="2023-06-07T07:41:13.275" v="7652" actId="1076"/>
          <ac:spMkLst>
            <pc:docMk/>
            <pc:sldMk cId="0" sldId="256"/>
            <ac:spMk id="2" creationId="{6AA011F7-011B-EDCA-2D1C-F1670CB4D5E5}"/>
          </ac:spMkLst>
        </pc:spChg>
        <pc:spChg chg="add del mod">
          <ac:chgData name="Beata Jastrzębska" userId="4a37d678-9f55-4fa4-bc89-937f6b565a0c" providerId="ADAL" clId="{9981AAFD-7617-43EE-AF60-8F5568634798}" dt="2023-06-07T08:20:06.783" v="7838" actId="478"/>
          <ac:spMkLst>
            <pc:docMk/>
            <pc:sldMk cId="0" sldId="256"/>
            <ac:spMk id="6" creationId="{FDE8173F-4B04-2407-DD86-799E708693CF}"/>
          </ac:spMkLst>
        </pc:spChg>
        <pc:spChg chg="mod">
          <ac:chgData name="Beata Jastrzębska" userId="4a37d678-9f55-4fa4-bc89-937f6b565a0c" providerId="ADAL" clId="{9981AAFD-7617-43EE-AF60-8F5568634798}" dt="2023-06-07T07:40:06.331" v="7540" actId="20577"/>
          <ac:spMkLst>
            <pc:docMk/>
            <pc:sldMk cId="0" sldId="256"/>
            <ac:spMk id="114" creationId="{00000000-0000-0000-0000-000000000000}"/>
          </ac:spMkLst>
        </pc:spChg>
        <pc:spChg chg="mod">
          <ac:chgData name="Beata Jastrzębska" userId="4a37d678-9f55-4fa4-bc89-937f6b565a0c" providerId="ADAL" clId="{9981AAFD-7617-43EE-AF60-8F5568634798}" dt="2023-06-07T07:40:33.322" v="7586" actId="1076"/>
          <ac:spMkLst>
            <pc:docMk/>
            <pc:sldMk cId="0" sldId="256"/>
            <ac:spMk id="115" creationId="{00000000-0000-0000-0000-000000000000}"/>
          </ac:spMkLst>
        </pc:spChg>
        <pc:spChg chg="mod">
          <ac:chgData name="Beata Jastrzębska" userId="4a37d678-9f55-4fa4-bc89-937f6b565a0c" providerId="ADAL" clId="{9981AAFD-7617-43EE-AF60-8F5568634798}" dt="2023-06-07T07:40:47.215" v="7599" actId="20577"/>
          <ac:spMkLst>
            <pc:docMk/>
            <pc:sldMk cId="0" sldId="256"/>
            <ac:spMk id="117" creationId="{00000000-0000-0000-0000-000000000000}"/>
          </ac:spMkLst>
        </pc:spChg>
        <pc:picChg chg="add del mod">
          <ac:chgData name="Beata Jastrzębska" userId="4a37d678-9f55-4fa4-bc89-937f6b565a0c" providerId="ADAL" clId="{9981AAFD-7617-43EE-AF60-8F5568634798}" dt="2023-06-07T07:48:01.658" v="7658" actId="478"/>
          <ac:picMkLst>
            <pc:docMk/>
            <pc:sldMk cId="0" sldId="256"/>
            <ac:picMk id="3" creationId="{1BF17C56-D34B-1AAF-2C87-3B35F4094352}"/>
          </ac:picMkLst>
        </pc:picChg>
        <pc:picChg chg="add del mod">
          <ac:chgData name="Beata Jastrzębska" userId="4a37d678-9f55-4fa4-bc89-937f6b565a0c" providerId="ADAL" clId="{9981AAFD-7617-43EE-AF60-8F5568634798}" dt="2023-06-07T12:07:12.666" v="7840" actId="478"/>
          <ac:picMkLst>
            <pc:docMk/>
            <pc:sldMk cId="0" sldId="256"/>
            <ac:picMk id="4" creationId="{F29FBF99-7DDF-10AC-9DFC-316EB7D0D5B9}"/>
          </ac:picMkLst>
        </pc:picChg>
        <pc:picChg chg="add del mod">
          <ac:chgData name="Beata Jastrzębska" userId="4a37d678-9f55-4fa4-bc89-937f6b565a0c" providerId="ADAL" clId="{9981AAFD-7617-43EE-AF60-8F5568634798}" dt="2023-06-07T12:09:41.706" v="7861" actId="478"/>
          <ac:picMkLst>
            <pc:docMk/>
            <pc:sldMk cId="0" sldId="256"/>
            <ac:picMk id="8" creationId="{53A2F203-AC6A-A066-4BD4-EBAE1315DB42}"/>
          </ac:picMkLst>
        </pc:picChg>
        <pc:picChg chg="add del mod">
          <ac:chgData name="Beata Jastrzębska" userId="4a37d678-9f55-4fa4-bc89-937f6b565a0c" providerId="ADAL" clId="{9981AAFD-7617-43EE-AF60-8F5568634798}" dt="2023-06-07T12:10:42.027" v="7876" actId="478"/>
          <ac:picMkLst>
            <pc:docMk/>
            <pc:sldMk cId="0" sldId="256"/>
            <ac:picMk id="10" creationId="{20A101E3-8D6C-4C47-EACA-D97CCAB7B4E6}"/>
          </ac:picMkLst>
        </pc:picChg>
        <pc:picChg chg="add del mod">
          <ac:chgData name="Beata Jastrzębska" userId="4a37d678-9f55-4fa4-bc89-937f6b565a0c" providerId="ADAL" clId="{9981AAFD-7617-43EE-AF60-8F5568634798}" dt="2023-06-07T12:25:02.439" v="7881" actId="478"/>
          <ac:picMkLst>
            <pc:docMk/>
            <pc:sldMk cId="0" sldId="256"/>
            <ac:picMk id="12" creationId="{A6010A94-7F4D-50FB-E9A5-C6CD2001440E}"/>
          </ac:picMkLst>
        </pc:picChg>
        <pc:picChg chg="add mod modCrop">
          <ac:chgData name="Beata Jastrzębska" userId="4a37d678-9f55-4fa4-bc89-937f6b565a0c" providerId="ADAL" clId="{9981AAFD-7617-43EE-AF60-8F5568634798}" dt="2023-06-09T12:47:04.266" v="11687" actId="1076"/>
          <ac:picMkLst>
            <pc:docMk/>
            <pc:sldMk cId="0" sldId="256"/>
            <ac:picMk id="14" creationId="{10918FA9-695C-C7C9-4BBE-F38746324FC9}"/>
          </ac:picMkLst>
        </pc:picChg>
        <pc:picChg chg="add mod">
          <ac:chgData name="Beata Jastrzębska" userId="4a37d678-9f55-4fa4-bc89-937f6b565a0c" providerId="ADAL" clId="{9981AAFD-7617-43EE-AF60-8F5568634798}" dt="2023-06-07T13:14:18.276" v="8374" actId="1076"/>
          <ac:picMkLst>
            <pc:docMk/>
            <pc:sldMk cId="0" sldId="256"/>
            <ac:picMk id="15" creationId="{7BDA505B-80D7-F49F-CDFC-CE0B6EC01864}"/>
          </ac:picMkLst>
        </pc:picChg>
        <pc:picChg chg="del">
          <ac:chgData name="Beata Jastrzębska" userId="4a37d678-9f55-4fa4-bc89-937f6b565a0c" providerId="ADAL" clId="{9981AAFD-7617-43EE-AF60-8F5568634798}" dt="2023-06-07T08:20:04.454" v="7837" actId="478"/>
          <ac:picMkLst>
            <pc:docMk/>
            <pc:sldMk cId="0" sldId="256"/>
            <ac:picMk id="116" creationId="{00000000-0000-0000-0000-000000000000}"/>
          </ac:picMkLst>
        </pc:picChg>
      </pc:sldChg>
      <pc:sldChg chg="modSp mod">
        <pc:chgData name="Beata Jastrzębska" userId="4a37d678-9f55-4fa4-bc89-937f6b565a0c" providerId="ADAL" clId="{9981AAFD-7617-43EE-AF60-8F5568634798}" dt="2023-06-02T10:04:18.119" v="353" actId="20577"/>
        <pc:sldMkLst>
          <pc:docMk/>
          <pc:sldMk cId="0" sldId="259"/>
        </pc:sldMkLst>
        <pc:spChg chg="mod">
          <ac:chgData name="Beata Jastrzębska" userId="4a37d678-9f55-4fa4-bc89-937f6b565a0c" providerId="ADAL" clId="{9981AAFD-7617-43EE-AF60-8F5568634798}" dt="2023-06-02T10:04:18.119" v="353" actId="20577"/>
          <ac:spMkLst>
            <pc:docMk/>
            <pc:sldMk cId="0" sldId="259"/>
            <ac:spMk id="138" creationId="{00000000-0000-0000-0000-000000000000}"/>
          </ac:spMkLst>
        </pc:spChg>
      </pc:sldChg>
      <pc:sldChg chg="modSp mod">
        <pc:chgData name="Beata Jastrzębska" userId="4a37d678-9f55-4fa4-bc89-937f6b565a0c" providerId="ADAL" clId="{9981AAFD-7617-43EE-AF60-8F5568634798}" dt="2023-06-02T09:57:36.035" v="330" actId="20577"/>
        <pc:sldMkLst>
          <pc:docMk/>
          <pc:sldMk cId="0" sldId="270"/>
        </pc:sldMkLst>
        <pc:spChg chg="mod">
          <ac:chgData name="Beata Jastrzębska" userId="4a37d678-9f55-4fa4-bc89-937f6b565a0c" providerId="ADAL" clId="{9981AAFD-7617-43EE-AF60-8F5568634798}" dt="2023-06-02T09:57:36.035" v="330" actId="20577"/>
          <ac:spMkLst>
            <pc:docMk/>
            <pc:sldMk cId="0" sldId="270"/>
            <ac:spMk id="174" creationId="{00000000-0000-0000-0000-000000000000}"/>
          </ac:spMkLst>
        </pc:spChg>
      </pc:sldChg>
      <pc:sldChg chg="addSp delSp modSp mod ord">
        <pc:chgData name="Beata Jastrzębska" userId="4a37d678-9f55-4fa4-bc89-937f6b565a0c" providerId="ADAL" clId="{9981AAFD-7617-43EE-AF60-8F5568634798}" dt="2023-06-05T15:14:03.557" v="5097" actId="21"/>
        <pc:sldMkLst>
          <pc:docMk/>
          <pc:sldMk cId="3516161334" sldId="446"/>
        </pc:sldMkLst>
        <pc:spChg chg="add del mod">
          <ac:chgData name="Beata Jastrzębska" userId="4a37d678-9f55-4fa4-bc89-937f6b565a0c" providerId="ADAL" clId="{9981AAFD-7617-43EE-AF60-8F5568634798}" dt="2023-06-05T15:13:26.079" v="5080" actId="21"/>
          <ac:spMkLst>
            <pc:docMk/>
            <pc:sldMk cId="3516161334" sldId="446"/>
            <ac:spMk id="3" creationId="{8FDAA501-87DD-1FEA-B984-E27F249B7FBB}"/>
          </ac:spMkLst>
        </pc:spChg>
        <pc:spChg chg="add del mod">
          <ac:chgData name="Beata Jastrzębska" userId="4a37d678-9f55-4fa4-bc89-937f6b565a0c" providerId="ADAL" clId="{9981AAFD-7617-43EE-AF60-8F5568634798}" dt="2023-06-05T15:13:26.079" v="5080" actId="21"/>
          <ac:spMkLst>
            <pc:docMk/>
            <pc:sldMk cId="3516161334" sldId="446"/>
            <ac:spMk id="5" creationId="{BD7FA412-FC11-729E-9027-33A648D03A28}"/>
          </ac:spMkLst>
        </pc:spChg>
        <pc:spChg chg="mod">
          <ac:chgData name="Beata Jastrzębska" userId="4a37d678-9f55-4fa4-bc89-937f6b565a0c" providerId="ADAL" clId="{9981AAFD-7617-43EE-AF60-8F5568634798}" dt="2023-06-05T14:09:37.893" v="4166" actId="1076"/>
          <ac:spMkLst>
            <pc:docMk/>
            <pc:sldMk cId="3516161334" sldId="446"/>
            <ac:spMk id="9" creationId="{952F39C4-D247-4346-BB48-C38134DD7977}"/>
          </ac:spMkLst>
        </pc:spChg>
        <pc:spChg chg="mod">
          <ac:chgData name="Beata Jastrzębska" userId="4a37d678-9f55-4fa4-bc89-937f6b565a0c" providerId="ADAL" clId="{9981AAFD-7617-43EE-AF60-8F5568634798}" dt="2023-06-02T12:55:03.675" v="1790" actId="1076"/>
          <ac:spMkLst>
            <pc:docMk/>
            <pc:sldMk cId="3516161334" sldId="446"/>
            <ac:spMk id="15" creationId="{A7C7A2C8-2ADE-6CAE-6093-C741DA51F55E}"/>
          </ac:spMkLst>
        </pc:spChg>
        <pc:spChg chg="mod">
          <ac:chgData name="Beata Jastrzębska" userId="4a37d678-9f55-4fa4-bc89-937f6b565a0c" providerId="ADAL" clId="{9981AAFD-7617-43EE-AF60-8F5568634798}" dt="2023-06-02T12:55:09.019" v="1792" actId="1076"/>
          <ac:spMkLst>
            <pc:docMk/>
            <pc:sldMk cId="3516161334" sldId="446"/>
            <ac:spMk id="21" creationId="{81446DE9-FC6B-7E7A-8EFA-E50CE0B34C36}"/>
          </ac:spMkLst>
        </pc:spChg>
        <pc:spChg chg="del mod">
          <ac:chgData name="Beata Jastrzębska" userId="4a37d678-9f55-4fa4-bc89-937f6b565a0c" providerId="ADAL" clId="{9981AAFD-7617-43EE-AF60-8F5568634798}" dt="2023-06-05T15:13:26.079" v="5080" actId="21"/>
          <ac:spMkLst>
            <pc:docMk/>
            <pc:sldMk cId="3516161334" sldId="446"/>
            <ac:spMk id="30" creationId="{ED875160-6FD2-122C-6A2F-9E573AEC3DA5}"/>
          </ac:spMkLst>
        </pc:spChg>
        <pc:spChg chg="del mod">
          <ac:chgData name="Beata Jastrzębska" userId="4a37d678-9f55-4fa4-bc89-937f6b565a0c" providerId="ADAL" clId="{9981AAFD-7617-43EE-AF60-8F5568634798}" dt="2023-06-05T08:55:40.801" v="2880" actId="478"/>
          <ac:spMkLst>
            <pc:docMk/>
            <pc:sldMk cId="3516161334" sldId="446"/>
            <ac:spMk id="31" creationId="{3ECF272D-88FC-97C3-D001-B8573F71314D}"/>
          </ac:spMkLst>
        </pc:spChg>
        <pc:spChg chg="del">
          <ac:chgData name="Beata Jastrzębska" userId="4a37d678-9f55-4fa4-bc89-937f6b565a0c" providerId="ADAL" clId="{9981AAFD-7617-43EE-AF60-8F5568634798}" dt="2023-06-05T08:55:38.102" v="2878" actId="478"/>
          <ac:spMkLst>
            <pc:docMk/>
            <pc:sldMk cId="3516161334" sldId="446"/>
            <ac:spMk id="32" creationId="{42A412FE-100E-BE25-61E4-DA06F64CBFA1}"/>
          </ac:spMkLst>
        </pc:spChg>
        <pc:spChg chg="del">
          <ac:chgData name="Beata Jastrzębska" userId="4a37d678-9f55-4fa4-bc89-937f6b565a0c" providerId="ADAL" clId="{9981AAFD-7617-43EE-AF60-8F5568634798}" dt="2023-06-05T08:55:38.102" v="2878" actId="478"/>
          <ac:spMkLst>
            <pc:docMk/>
            <pc:sldMk cId="3516161334" sldId="446"/>
            <ac:spMk id="33" creationId="{3F6A92F5-3BA2-ED19-387E-00A0ECB251D4}"/>
          </ac:spMkLst>
        </pc:spChg>
        <pc:spChg chg="del mod">
          <ac:chgData name="Beata Jastrzębska" userId="4a37d678-9f55-4fa4-bc89-937f6b565a0c" providerId="ADAL" clId="{9981AAFD-7617-43EE-AF60-8F5568634798}" dt="2023-06-05T08:55:38.102" v="2878" actId="478"/>
          <ac:spMkLst>
            <pc:docMk/>
            <pc:sldMk cId="3516161334" sldId="446"/>
            <ac:spMk id="34" creationId="{446942F9-57CF-A335-664F-D11E8C7E906A}"/>
          </ac:spMkLst>
        </pc:spChg>
        <pc:spChg chg="del mod">
          <ac:chgData name="Beata Jastrzębska" userId="4a37d678-9f55-4fa4-bc89-937f6b565a0c" providerId="ADAL" clId="{9981AAFD-7617-43EE-AF60-8F5568634798}" dt="2023-06-05T12:46:40.619" v="4136" actId="478"/>
          <ac:spMkLst>
            <pc:docMk/>
            <pc:sldMk cId="3516161334" sldId="446"/>
            <ac:spMk id="35" creationId="{139F0386-BC60-5010-2F14-72C3F3BFA772}"/>
          </ac:spMkLst>
        </pc:spChg>
        <pc:spChg chg="del">
          <ac:chgData name="Beata Jastrzębska" userId="4a37d678-9f55-4fa4-bc89-937f6b565a0c" providerId="ADAL" clId="{9981AAFD-7617-43EE-AF60-8F5568634798}" dt="2023-06-05T08:55:38.102" v="2878" actId="478"/>
          <ac:spMkLst>
            <pc:docMk/>
            <pc:sldMk cId="3516161334" sldId="446"/>
            <ac:spMk id="36" creationId="{7E8BBA83-5A3A-CA16-AFCF-2923F6E5A110}"/>
          </ac:spMkLst>
        </pc:spChg>
        <pc:spChg chg="del">
          <ac:chgData name="Beata Jastrzębska" userId="4a37d678-9f55-4fa4-bc89-937f6b565a0c" providerId="ADAL" clId="{9981AAFD-7617-43EE-AF60-8F5568634798}" dt="2023-06-05T08:55:25.343" v="2875" actId="478"/>
          <ac:spMkLst>
            <pc:docMk/>
            <pc:sldMk cId="3516161334" sldId="446"/>
            <ac:spMk id="39" creationId="{3DB30877-8417-D79E-973A-6205C4071DA5}"/>
          </ac:spMkLst>
        </pc:spChg>
        <pc:spChg chg="add del mod">
          <ac:chgData name="Beata Jastrzębska" userId="4a37d678-9f55-4fa4-bc89-937f6b565a0c" providerId="ADAL" clId="{9981AAFD-7617-43EE-AF60-8F5568634798}" dt="2023-06-05T15:13:26.079" v="5080" actId="21"/>
          <ac:spMkLst>
            <pc:docMk/>
            <pc:sldMk cId="3516161334" sldId="446"/>
            <ac:spMk id="40" creationId="{8B6C8C69-0CC9-BC39-C187-DD5C5E8D96FE}"/>
          </ac:spMkLst>
        </pc:spChg>
        <pc:spChg chg="del">
          <ac:chgData name="Beata Jastrzębska" userId="4a37d678-9f55-4fa4-bc89-937f6b565a0c" providerId="ADAL" clId="{9981AAFD-7617-43EE-AF60-8F5568634798}" dt="2023-06-05T08:55:38.102" v="2878" actId="478"/>
          <ac:spMkLst>
            <pc:docMk/>
            <pc:sldMk cId="3516161334" sldId="446"/>
            <ac:spMk id="41" creationId="{F4D542CB-C327-1CA6-1996-EE9771DA3DD8}"/>
          </ac:spMkLst>
        </pc:spChg>
        <pc:spChg chg="del">
          <ac:chgData name="Beata Jastrzębska" userId="4a37d678-9f55-4fa4-bc89-937f6b565a0c" providerId="ADAL" clId="{9981AAFD-7617-43EE-AF60-8F5568634798}" dt="2023-06-05T08:58:23.314" v="2994" actId="478"/>
          <ac:spMkLst>
            <pc:docMk/>
            <pc:sldMk cId="3516161334" sldId="446"/>
            <ac:spMk id="42" creationId="{20D55C7B-FD01-BED0-390F-FEEB647528CB}"/>
          </ac:spMkLst>
        </pc:spChg>
        <pc:spChg chg="del mod">
          <ac:chgData name="Beata Jastrzębska" userId="4a37d678-9f55-4fa4-bc89-937f6b565a0c" providerId="ADAL" clId="{9981AAFD-7617-43EE-AF60-8F5568634798}" dt="2023-06-05T12:46:01.273" v="4124" actId="478"/>
          <ac:spMkLst>
            <pc:docMk/>
            <pc:sldMk cId="3516161334" sldId="446"/>
            <ac:spMk id="45" creationId="{C32FBEAA-91C7-6AE8-2D86-F4906B38BE04}"/>
          </ac:spMkLst>
        </pc:spChg>
        <pc:spChg chg="add del mod">
          <ac:chgData name="Beata Jastrzębska" userId="4a37d678-9f55-4fa4-bc89-937f6b565a0c" providerId="ADAL" clId="{9981AAFD-7617-43EE-AF60-8F5568634798}" dt="2023-06-05T15:13:26.079" v="5080" actId="21"/>
          <ac:spMkLst>
            <pc:docMk/>
            <pc:sldMk cId="3516161334" sldId="446"/>
            <ac:spMk id="46" creationId="{ABAD086C-7D61-576D-58C8-E1948C639169}"/>
          </ac:spMkLst>
        </pc:spChg>
        <pc:spChg chg="add del mod">
          <ac:chgData name="Beata Jastrzębska" userId="4a37d678-9f55-4fa4-bc89-937f6b565a0c" providerId="ADAL" clId="{9981AAFD-7617-43EE-AF60-8F5568634798}" dt="2023-06-05T15:13:26.079" v="5080" actId="21"/>
          <ac:spMkLst>
            <pc:docMk/>
            <pc:sldMk cId="3516161334" sldId="446"/>
            <ac:spMk id="48" creationId="{3EDDD326-535B-C4E6-67B8-85979C64C942}"/>
          </ac:spMkLst>
        </pc:spChg>
        <pc:spChg chg="add del mod">
          <ac:chgData name="Beata Jastrzębska" userId="4a37d678-9f55-4fa4-bc89-937f6b565a0c" providerId="ADAL" clId="{9981AAFD-7617-43EE-AF60-8F5568634798}" dt="2023-06-05T15:13:26.079" v="5080" actId="21"/>
          <ac:spMkLst>
            <pc:docMk/>
            <pc:sldMk cId="3516161334" sldId="446"/>
            <ac:spMk id="49" creationId="{1A448A6D-B9C2-FF5A-F715-EA8150058981}"/>
          </ac:spMkLst>
        </pc:spChg>
        <pc:spChg chg="add del mod">
          <ac:chgData name="Beata Jastrzębska" userId="4a37d678-9f55-4fa4-bc89-937f6b565a0c" providerId="ADAL" clId="{9981AAFD-7617-43EE-AF60-8F5568634798}" dt="2023-06-05T15:13:26.079" v="5080" actId="21"/>
          <ac:spMkLst>
            <pc:docMk/>
            <pc:sldMk cId="3516161334" sldId="446"/>
            <ac:spMk id="50" creationId="{4F0D71F2-00EF-4DA4-6161-87537154E16F}"/>
          </ac:spMkLst>
        </pc:spChg>
        <pc:spChg chg="add del mod">
          <ac:chgData name="Beata Jastrzębska" userId="4a37d678-9f55-4fa4-bc89-937f6b565a0c" providerId="ADAL" clId="{9981AAFD-7617-43EE-AF60-8F5568634798}" dt="2023-06-05T15:13:26.079" v="5080" actId="21"/>
          <ac:spMkLst>
            <pc:docMk/>
            <pc:sldMk cId="3516161334" sldId="446"/>
            <ac:spMk id="52" creationId="{D94CC9E7-A553-81A6-F73D-4D3CF8FFF4CF}"/>
          </ac:spMkLst>
        </pc:spChg>
        <pc:spChg chg="add del mod">
          <ac:chgData name="Beata Jastrzębska" userId="4a37d678-9f55-4fa4-bc89-937f6b565a0c" providerId="ADAL" clId="{9981AAFD-7617-43EE-AF60-8F5568634798}" dt="2023-06-05T15:14:03.557" v="5097" actId="21"/>
          <ac:spMkLst>
            <pc:docMk/>
            <pc:sldMk cId="3516161334" sldId="446"/>
            <ac:spMk id="54" creationId="{4C00C292-33F3-8C0F-3A34-5C36978565AE}"/>
          </ac:spMkLst>
        </pc:spChg>
        <pc:spChg chg="add del mod">
          <ac:chgData name="Beata Jastrzębska" userId="4a37d678-9f55-4fa4-bc89-937f6b565a0c" providerId="ADAL" clId="{9981AAFD-7617-43EE-AF60-8F5568634798}" dt="2023-06-05T10:27:41.841" v="3742" actId="478"/>
          <ac:spMkLst>
            <pc:docMk/>
            <pc:sldMk cId="3516161334" sldId="446"/>
            <ac:spMk id="55" creationId="{BD4A247F-2350-6714-B904-44EE38E04055}"/>
          </ac:spMkLst>
        </pc:spChg>
        <pc:spChg chg="mod">
          <ac:chgData name="Beata Jastrzębska" userId="4a37d678-9f55-4fa4-bc89-937f6b565a0c" providerId="ADAL" clId="{9981AAFD-7617-43EE-AF60-8F5568634798}" dt="2023-06-05T10:27:39.035" v="3741"/>
          <ac:spMkLst>
            <pc:docMk/>
            <pc:sldMk cId="3516161334" sldId="446"/>
            <ac:spMk id="58" creationId="{76057FC5-EDC7-6D36-94E8-D1DBBBB940B6}"/>
          </ac:spMkLst>
        </pc:spChg>
        <pc:spChg chg="add del mod">
          <ac:chgData name="Beata Jastrzębska" userId="4a37d678-9f55-4fa4-bc89-937f6b565a0c" providerId="ADAL" clId="{9981AAFD-7617-43EE-AF60-8F5568634798}" dt="2023-06-05T10:41:49.925" v="4102" actId="478"/>
          <ac:spMkLst>
            <pc:docMk/>
            <pc:sldMk cId="3516161334" sldId="446"/>
            <ac:spMk id="59" creationId="{15D6678F-C23D-3C28-48D4-FD54AA7D0E3D}"/>
          </ac:spMkLst>
        </pc:spChg>
        <pc:spChg chg="add del mod">
          <ac:chgData name="Beata Jastrzębska" userId="4a37d678-9f55-4fa4-bc89-937f6b565a0c" providerId="ADAL" clId="{9981AAFD-7617-43EE-AF60-8F5568634798}" dt="2023-06-05T10:41:56.341" v="4104" actId="478"/>
          <ac:spMkLst>
            <pc:docMk/>
            <pc:sldMk cId="3516161334" sldId="446"/>
            <ac:spMk id="60" creationId="{EF2EA7FA-2786-5028-B446-12962F875981}"/>
          </ac:spMkLst>
        </pc:spChg>
        <pc:grpChg chg="del mod">
          <ac:chgData name="Beata Jastrzębska" userId="4a37d678-9f55-4fa4-bc89-937f6b565a0c" providerId="ADAL" clId="{9981AAFD-7617-43EE-AF60-8F5568634798}" dt="2023-06-05T15:13:22.116" v="5079" actId="478"/>
          <ac:grpSpMkLst>
            <pc:docMk/>
            <pc:sldMk cId="3516161334" sldId="446"/>
            <ac:grpSpMk id="7" creationId="{EDC22DF6-EFB6-36A3-ED42-E4768250FF53}"/>
          </ac:grpSpMkLst>
        </pc:grpChg>
        <pc:grpChg chg="del">
          <ac:chgData name="Beata Jastrzębska" userId="4a37d678-9f55-4fa4-bc89-937f6b565a0c" providerId="ADAL" clId="{9981AAFD-7617-43EE-AF60-8F5568634798}" dt="2023-06-05T08:55:41.922" v="2881" actId="478"/>
          <ac:grpSpMkLst>
            <pc:docMk/>
            <pc:sldMk cId="3516161334" sldId="446"/>
            <ac:grpSpMk id="10" creationId="{80F3D8A0-6690-B68A-7BB6-04A4836F974D}"/>
          </ac:grpSpMkLst>
        </pc:grpChg>
        <pc:grpChg chg="del">
          <ac:chgData name="Beata Jastrzębska" userId="4a37d678-9f55-4fa4-bc89-937f6b565a0c" providerId="ADAL" clId="{9981AAFD-7617-43EE-AF60-8F5568634798}" dt="2023-06-05T08:55:38.102" v="2878" actId="478"/>
          <ac:grpSpMkLst>
            <pc:docMk/>
            <pc:sldMk cId="3516161334" sldId="446"/>
            <ac:grpSpMk id="13" creationId="{2F947969-02A7-5052-7B15-2BB9E13AFD34}"/>
          </ac:grpSpMkLst>
        </pc:grpChg>
        <pc:grpChg chg="del">
          <ac:chgData name="Beata Jastrzębska" userId="4a37d678-9f55-4fa4-bc89-937f6b565a0c" providerId="ADAL" clId="{9981AAFD-7617-43EE-AF60-8F5568634798}" dt="2023-06-05T08:55:38.102" v="2878" actId="478"/>
          <ac:grpSpMkLst>
            <pc:docMk/>
            <pc:sldMk cId="3516161334" sldId="446"/>
            <ac:grpSpMk id="16" creationId="{5EC07474-6837-76D1-4961-850BF038D92B}"/>
          </ac:grpSpMkLst>
        </pc:grpChg>
        <pc:grpChg chg="del">
          <ac:chgData name="Beata Jastrzębska" userId="4a37d678-9f55-4fa4-bc89-937f6b565a0c" providerId="ADAL" clId="{9981AAFD-7617-43EE-AF60-8F5568634798}" dt="2023-06-05T08:55:38.102" v="2878" actId="478"/>
          <ac:grpSpMkLst>
            <pc:docMk/>
            <pc:sldMk cId="3516161334" sldId="446"/>
            <ac:grpSpMk id="19" creationId="{B7292870-AB54-AD1D-3E77-00A0A6EA98FE}"/>
          </ac:grpSpMkLst>
        </pc:grpChg>
        <pc:grpChg chg="del">
          <ac:chgData name="Beata Jastrzębska" userId="4a37d678-9f55-4fa4-bc89-937f6b565a0c" providerId="ADAL" clId="{9981AAFD-7617-43EE-AF60-8F5568634798}" dt="2023-06-05T08:55:32.211" v="2876" actId="478"/>
          <ac:grpSpMkLst>
            <pc:docMk/>
            <pc:sldMk cId="3516161334" sldId="446"/>
            <ac:grpSpMk id="22" creationId="{EC423C25-3285-6390-7DCA-3E78A3EC1932}"/>
          </ac:grpSpMkLst>
        </pc:grpChg>
        <pc:grpChg chg="add del mod">
          <ac:chgData name="Beata Jastrzębska" userId="4a37d678-9f55-4fa4-bc89-937f6b565a0c" providerId="ADAL" clId="{9981AAFD-7617-43EE-AF60-8F5568634798}" dt="2023-06-05T10:41:34.891" v="4064" actId="478"/>
          <ac:grpSpMkLst>
            <pc:docMk/>
            <pc:sldMk cId="3516161334" sldId="446"/>
            <ac:grpSpMk id="56" creationId="{2E83A36D-866D-1701-1BCB-B4A3E63A08FA}"/>
          </ac:grpSpMkLst>
        </pc:grpChg>
        <pc:picChg chg="mod">
          <ac:chgData name="Beata Jastrzębska" userId="4a37d678-9f55-4fa4-bc89-937f6b565a0c" providerId="ADAL" clId="{9981AAFD-7617-43EE-AF60-8F5568634798}" dt="2023-06-05T12:45:19.211" v="4121" actId="1076"/>
          <ac:picMkLst>
            <pc:docMk/>
            <pc:sldMk cId="3516161334" sldId="446"/>
            <ac:picMk id="8" creationId="{436A1BAF-DECC-627D-CD1E-7E9180BD3333}"/>
          </ac:picMkLst>
        </pc:picChg>
        <pc:picChg chg="del">
          <ac:chgData name="Beata Jastrzębska" userId="4a37d678-9f55-4fa4-bc89-937f6b565a0c" providerId="ADAL" clId="{9981AAFD-7617-43EE-AF60-8F5568634798}" dt="2023-06-05T08:55:43.161" v="2882" actId="478"/>
          <ac:picMkLst>
            <pc:docMk/>
            <pc:sldMk cId="3516161334" sldId="446"/>
            <ac:picMk id="25" creationId="{EC7B8CB7-482D-0CD0-48D2-16A256ED7230}"/>
          </ac:picMkLst>
        </pc:picChg>
        <pc:picChg chg="del">
          <ac:chgData name="Beata Jastrzębska" userId="4a37d678-9f55-4fa4-bc89-937f6b565a0c" providerId="ADAL" clId="{9981AAFD-7617-43EE-AF60-8F5568634798}" dt="2023-06-05T08:55:38.102" v="2878" actId="478"/>
          <ac:picMkLst>
            <pc:docMk/>
            <pc:sldMk cId="3516161334" sldId="446"/>
            <ac:picMk id="26" creationId="{26E4F628-B503-75A8-921E-3200E30E4586}"/>
          </ac:picMkLst>
        </pc:picChg>
        <pc:picChg chg="del">
          <ac:chgData name="Beata Jastrzębska" userId="4a37d678-9f55-4fa4-bc89-937f6b565a0c" providerId="ADAL" clId="{9981AAFD-7617-43EE-AF60-8F5568634798}" dt="2023-06-05T08:55:38.102" v="2878" actId="478"/>
          <ac:picMkLst>
            <pc:docMk/>
            <pc:sldMk cId="3516161334" sldId="446"/>
            <ac:picMk id="27" creationId="{5DD78261-19EC-8703-5DED-C87F21A0F444}"/>
          </ac:picMkLst>
        </pc:picChg>
        <pc:picChg chg="del">
          <ac:chgData name="Beata Jastrzębska" userId="4a37d678-9f55-4fa4-bc89-937f6b565a0c" providerId="ADAL" clId="{9981AAFD-7617-43EE-AF60-8F5568634798}" dt="2023-06-05T08:55:38.102" v="2878" actId="478"/>
          <ac:picMkLst>
            <pc:docMk/>
            <pc:sldMk cId="3516161334" sldId="446"/>
            <ac:picMk id="28" creationId="{B53742E0-86E4-8E96-F904-8C0E1224B9D2}"/>
          </ac:picMkLst>
        </pc:picChg>
        <pc:picChg chg="del">
          <ac:chgData name="Beata Jastrzębska" userId="4a37d678-9f55-4fa4-bc89-937f6b565a0c" providerId="ADAL" clId="{9981AAFD-7617-43EE-AF60-8F5568634798}" dt="2023-06-05T08:55:38.102" v="2878" actId="478"/>
          <ac:picMkLst>
            <pc:docMk/>
            <pc:sldMk cId="3516161334" sldId="446"/>
            <ac:picMk id="29" creationId="{53B90492-78AB-7B15-6C1A-A294075DFF9D}"/>
          </ac:picMkLst>
        </pc:picChg>
        <pc:picChg chg="del mod">
          <ac:chgData name="Beata Jastrzębska" userId="4a37d678-9f55-4fa4-bc89-937f6b565a0c" providerId="ADAL" clId="{9981AAFD-7617-43EE-AF60-8F5568634798}" dt="2023-06-05T12:46:36.210" v="4133" actId="478"/>
          <ac:picMkLst>
            <pc:docMk/>
            <pc:sldMk cId="3516161334" sldId="446"/>
            <ac:picMk id="37" creationId="{BC9AC703-A334-2E06-EF62-65433746A52E}"/>
          </ac:picMkLst>
        </pc:picChg>
        <pc:picChg chg="del mod">
          <ac:chgData name="Beata Jastrzębska" userId="4a37d678-9f55-4fa4-bc89-937f6b565a0c" providerId="ADAL" clId="{9981AAFD-7617-43EE-AF60-8F5568634798}" dt="2023-06-05T12:46:37.590" v="4135" actId="478"/>
          <ac:picMkLst>
            <pc:docMk/>
            <pc:sldMk cId="3516161334" sldId="446"/>
            <ac:picMk id="38" creationId="{2D4228E9-4D6C-6EDA-5D15-583C6C96328A}"/>
          </ac:picMkLst>
        </pc:picChg>
        <pc:picChg chg="del mod">
          <ac:chgData name="Beata Jastrzębska" userId="4a37d678-9f55-4fa4-bc89-937f6b565a0c" providerId="ADAL" clId="{9981AAFD-7617-43EE-AF60-8F5568634798}" dt="2023-06-05T12:46:36.884" v="4134" actId="478"/>
          <ac:picMkLst>
            <pc:docMk/>
            <pc:sldMk cId="3516161334" sldId="446"/>
            <ac:picMk id="43" creationId="{CE630D6E-FBF8-3CF7-95A2-7788D6098353}"/>
          </ac:picMkLst>
        </pc:picChg>
        <pc:picChg chg="mod">
          <ac:chgData name="Beata Jastrzębska" userId="4a37d678-9f55-4fa4-bc89-937f6b565a0c" providerId="ADAL" clId="{9981AAFD-7617-43EE-AF60-8F5568634798}" dt="2023-06-05T10:27:39.035" v="3741"/>
          <ac:picMkLst>
            <pc:docMk/>
            <pc:sldMk cId="3516161334" sldId="446"/>
            <ac:picMk id="57" creationId="{A3A10BD2-DE26-7AAC-9332-0C52AA2AF6F5}"/>
          </ac:picMkLst>
        </pc:picChg>
      </pc:sldChg>
      <pc:sldChg chg="modSp del mod ord delCm">
        <pc:chgData name="Beata Jastrzębska" userId="4a37d678-9f55-4fa4-bc89-937f6b565a0c" providerId="ADAL" clId="{9981AAFD-7617-43EE-AF60-8F5568634798}" dt="2023-06-05T08:59:14.300" v="3002" actId="2696"/>
        <pc:sldMkLst>
          <pc:docMk/>
          <pc:sldMk cId="2017555870" sldId="447"/>
        </pc:sldMkLst>
        <pc:spChg chg="mod">
          <ac:chgData name="Beata Jastrzębska" userId="4a37d678-9f55-4fa4-bc89-937f6b565a0c" providerId="ADAL" clId="{9981AAFD-7617-43EE-AF60-8F5568634798}" dt="2023-06-02T12:53:26.248" v="1788" actId="1076"/>
          <ac:spMkLst>
            <pc:docMk/>
            <pc:sldMk cId="2017555870" sldId="447"/>
            <ac:spMk id="10" creationId="{40E2C707-358A-A1C1-A4ED-78642735FE55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Beata Jastrzębska" userId="4a37d678-9f55-4fa4-bc89-937f6b565a0c" providerId="ADAL" clId="{9981AAFD-7617-43EE-AF60-8F5568634798}" dt="2023-06-05T08:47:02.692" v="2704"/>
              <pc2:cmMkLst xmlns:pc2="http://schemas.microsoft.com/office/powerpoint/2019/9/main/command">
                <pc:docMk/>
                <pc:sldMk cId="2017555870" sldId="447"/>
                <pc2:cmMk id="{30E3E3B1-8407-49B4-A956-0CC27BDADC12}"/>
              </pc2:cmMkLst>
            </pc226:cmChg>
            <pc226:cmChg xmlns:pc226="http://schemas.microsoft.com/office/powerpoint/2022/06/main/command" chg="del">
              <pc226:chgData name="Beata Jastrzębska" userId="4a37d678-9f55-4fa4-bc89-937f6b565a0c" providerId="ADAL" clId="{9981AAFD-7617-43EE-AF60-8F5568634798}" dt="2023-06-05T08:47:00.960" v="2703"/>
              <pc2:cmMkLst xmlns:pc2="http://schemas.microsoft.com/office/powerpoint/2019/9/main/command">
                <pc:docMk/>
                <pc:sldMk cId="2017555870" sldId="447"/>
                <pc2:cmMk id="{DB6745E8-900B-4636-928F-A356D5D01676}"/>
              </pc2:cmMkLst>
            </pc226:cmChg>
          </p:ext>
        </pc:extLst>
      </pc:sldChg>
      <pc:sldChg chg="modSp mod ord">
        <pc:chgData name="Beata Jastrzębska" userId="4a37d678-9f55-4fa4-bc89-937f6b565a0c" providerId="ADAL" clId="{9981AAFD-7617-43EE-AF60-8F5568634798}" dt="2023-06-06T12:27:59.964" v="7456" actId="404"/>
        <pc:sldMkLst>
          <pc:docMk/>
          <pc:sldMk cId="2789516532" sldId="448"/>
        </pc:sldMkLst>
        <pc:spChg chg="mod">
          <ac:chgData name="Beata Jastrzębska" userId="4a37d678-9f55-4fa4-bc89-937f6b565a0c" providerId="ADAL" clId="{9981AAFD-7617-43EE-AF60-8F5568634798}" dt="2023-06-06T12:27:59.964" v="7456" actId="404"/>
          <ac:spMkLst>
            <pc:docMk/>
            <pc:sldMk cId="2789516532" sldId="448"/>
            <ac:spMk id="138" creationId="{00000000-0000-0000-0000-000000000000}"/>
          </ac:spMkLst>
        </pc:spChg>
      </pc:sldChg>
      <pc:sldChg chg="delSp del mod ord">
        <pc:chgData name="Beata Jastrzębska" userId="4a37d678-9f55-4fa4-bc89-937f6b565a0c" providerId="ADAL" clId="{9981AAFD-7617-43EE-AF60-8F5568634798}" dt="2023-06-07T07:13:09.227" v="7473" actId="2696"/>
        <pc:sldMkLst>
          <pc:docMk/>
          <pc:sldMk cId="756107815" sldId="449"/>
        </pc:sldMkLst>
        <pc:spChg chg="del">
          <ac:chgData name="Beata Jastrzębska" userId="4a37d678-9f55-4fa4-bc89-937f6b565a0c" providerId="ADAL" clId="{9981AAFD-7617-43EE-AF60-8F5568634798}" dt="2023-06-05T09:55:37.415" v="3589" actId="478"/>
          <ac:spMkLst>
            <pc:docMk/>
            <pc:sldMk cId="756107815" sldId="449"/>
            <ac:spMk id="5" creationId="{59A9283D-5E1B-E1A3-DE90-B897A8C81F14}"/>
          </ac:spMkLst>
        </pc:spChg>
      </pc:sldChg>
      <pc:sldChg chg="addSp delSp modSp mod ord">
        <pc:chgData name="Beata Jastrzębska" userId="4a37d678-9f55-4fa4-bc89-937f6b565a0c" providerId="ADAL" clId="{9981AAFD-7617-43EE-AF60-8F5568634798}" dt="2023-06-05T13:00:41.068" v="4151" actId="1076"/>
        <pc:sldMkLst>
          <pc:docMk/>
          <pc:sldMk cId="569099941" sldId="450"/>
        </pc:sldMkLst>
        <pc:spChg chg="del">
          <ac:chgData name="Beata Jastrzębska" userId="4a37d678-9f55-4fa4-bc89-937f6b565a0c" providerId="ADAL" clId="{9981AAFD-7617-43EE-AF60-8F5568634798}" dt="2023-06-05T10:13:45.376" v="3630" actId="478"/>
          <ac:spMkLst>
            <pc:docMk/>
            <pc:sldMk cId="569099941" sldId="450"/>
            <ac:spMk id="5" creationId="{4336AE8C-77C8-0E47-D481-B38D15B022CF}"/>
          </ac:spMkLst>
        </pc:spChg>
        <pc:spChg chg="add mod">
          <ac:chgData name="Beata Jastrzębska" userId="4a37d678-9f55-4fa4-bc89-937f6b565a0c" providerId="ADAL" clId="{9981AAFD-7617-43EE-AF60-8F5568634798}" dt="2023-06-05T12:59:07.221" v="4143" actId="1076"/>
          <ac:spMkLst>
            <pc:docMk/>
            <pc:sldMk cId="569099941" sldId="450"/>
            <ac:spMk id="7" creationId="{E6301E4F-D73F-10D8-1146-371DB2881E4C}"/>
          </ac:spMkLst>
        </pc:spChg>
        <pc:spChg chg="add mod">
          <ac:chgData name="Beata Jastrzębska" userId="4a37d678-9f55-4fa4-bc89-937f6b565a0c" providerId="ADAL" clId="{9981AAFD-7617-43EE-AF60-8F5568634798}" dt="2023-06-05T13:00:39.436" v="4150" actId="1076"/>
          <ac:spMkLst>
            <pc:docMk/>
            <pc:sldMk cId="569099941" sldId="450"/>
            <ac:spMk id="10" creationId="{FA9F9A07-B066-9E41-8AC6-A3D606EEEDF9}"/>
          </ac:spMkLst>
        </pc:spChg>
        <pc:picChg chg="mod">
          <ac:chgData name="Beata Jastrzębska" userId="4a37d678-9f55-4fa4-bc89-937f6b565a0c" providerId="ADAL" clId="{9981AAFD-7617-43EE-AF60-8F5568634798}" dt="2023-06-05T13:00:41.068" v="4151" actId="1076"/>
          <ac:picMkLst>
            <pc:docMk/>
            <pc:sldMk cId="569099941" sldId="450"/>
            <ac:picMk id="8" creationId="{4B9363C8-D740-99F3-9FC0-8C3448F52D46}"/>
          </ac:picMkLst>
        </pc:picChg>
      </pc:sldChg>
      <pc:sldChg chg="del">
        <pc:chgData name="Beata Jastrzębska" userId="4a37d678-9f55-4fa4-bc89-937f6b565a0c" providerId="ADAL" clId="{9981AAFD-7617-43EE-AF60-8F5568634798}" dt="2023-06-05T08:45:34.138" v="2688" actId="2696"/>
        <pc:sldMkLst>
          <pc:docMk/>
          <pc:sldMk cId="2049291580" sldId="451"/>
        </pc:sldMkLst>
      </pc:sldChg>
      <pc:sldChg chg="addSp delSp modSp mod ord modNotesTx">
        <pc:chgData name="Beata Jastrzębska" userId="4a37d678-9f55-4fa4-bc89-937f6b565a0c" providerId="ADAL" clId="{9981AAFD-7617-43EE-AF60-8F5568634798}" dt="2023-06-09T12:02:29.828" v="11063" actId="20577"/>
        <pc:sldMkLst>
          <pc:docMk/>
          <pc:sldMk cId="4249893292" sldId="452"/>
        </pc:sldMkLst>
        <pc:spChg chg="mod">
          <ac:chgData name="Beata Jastrzębska" userId="4a37d678-9f55-4fa4-bc89-937f6b565a0c" providerId="ADAL" clId="{9981AAFD-7617-43EE-AF60-8F5568634798}" dt="2023-06-09T12:02:29.828" v="11063" actId="20577"/>
          <ac:spMkLst>
            <pc:docMk/>
            <pc:sldMk cId="4249893292" sldId="452"/>
            <ac:spMk id="2" creationId="{98527169-7F12-670B-BB78-1CD108418A4A}"/>
          </ac:spMkLst>
        </pc:spChg>
        <pc:spChg chg="del">
          <ac:chgData name="Beata Jastrzębska" userId="4a37d678-9f55-4fa4-bc89-937f6b565a0c" providerId="ADAL" clId="{9981AAFD-7617-43EE-AF60-8F5568634798}" dt="2023-06-07T13:54:51.532" v="8515"/>
          <ac:spMkLst>
            <pc:docMk/>
            <pc:sldMk cId="4249893292" sldId="452"/>
            <ac:spMk id="3" creationId="{9529A011-164F-843F-ECCF-A98EB16978AF}"/>
          </ac:spMkLst>
        </pc:spChg>
        <pc:spChg chg="del">
          <ac:chgData name="Beata Jastrzębska" userId="4a37d678-9f55-4fa4-bc89-937f6b565a0c" providerId="ADAL" clId="{9981AAFD-7617-43EE-AF60-8F5568634798}" dt="2023-06-07T13:54:18.254" v="8505"/>
          <ac:spMkLst>
            <pc:docMk/>
            <pc:sldMk cId="4249893292" sldId="452"/>
            <ac:spMk id="4" creationId="{B12C25DC-E0FF-0A9D-05E8-D3C416A67D51}"/>
          </ac:spMkLst>
        </pc:spChg>
        <pc:spChg chg="add del mod">
          <ac:chgData name="Beata Jastrzębska" userId="4a37d678-9f55-4fa4-bc89-937f6b565a0c" providerId="ADAL" clId="{9981AAFD-7617-43EE-AF60-8F5568634798}" dt="2023-06-06T12:10:35.530" v="6981" actId="478"/>
          <ac:spMkLst>
            <pc:docMk/>
            <pc:sldMk cId="4249893292" sldId="452"/>
            <ac:spMk id="5" creationId="{14990E43-C678-20AC-9204-27DE2DB9252C}"/>
          </ac:spMkLst>
        </pc:spChg>
        <pc:spChg chg="add mod">
          <ac:chgData name="Beata Jastrzębska" userId="4a37d678-9f55-4fa4-bc89-937f6b565a0c" providerId="ADAL" clId="{9981AAFD-7617-43EE-AF60-8F5568634798}" dt="2023-06-07T13:54:18.254" v="8505"/>
          <ac:spMkLst>
            <pc:docMk/>
            <pc:sldMk cId="4249893292" sldId="452"/>
            <ac:spMk id="6" creationId="{BE8DAD2D-7D0B-33FE-C7A1-165929023288}"/>
          </ac:spMkLst>
        </pc:spChg>
        <pc:spChg chg="add mod">
          <ac:chgData name="Beata Jastrzębska" userId="4a37d678-9f55-4fa4-bc89-937f6b565a0c" providerId="ADAL" clId="{9981AAFD-7617-43EE-AF60-8F5568634798}" dt="2023-06-07T14:12:16.862" v="8575" actId="1076"/>
          <ac:spMkLst>
            <pc:docMk/>
            <pc:sldMk cId="4249893292" sldId="452"/>
            <ac:spMk id="7" creationId="{7D25279A-4737-4143-2277-162AF3B9FC46}"/>
          </ac:spMkLst>
        </pc:spChg>
        <pc:spChg chg="mod">
          <ac:chgData name="Beata Jastrzębska" userId="4a37d678-9f55-4fa4-bc89-937f6b565a0c" providerId="ADAL" clId="{9981AAFD-7617-43EE-AF60-8F5568634798}" dt="2023-06-09T10:26:11.756" v="10809" actId="207"/>
          <ac:spMkLst>
            <pc:docMk/>
            <pc:sldMk cId="4249893292" sldId="452"/>
            <ac:spMk id="8" creationId="{1EA7B11A-3373-300B-FA62-0260E5E24DF3}"/>
          </ac:spMkLst>
        </pc:spChg>
        <pc:spChg chg="add mod">
          <ac:chgData name="Beata Jastrzębska" userId="4a37d678-9f55-4fa4-bc89-937f6b565a0c" providerId="ADAL" clId="{9981AAFD-7617-43EE-AF60-8F5568634798}" dt="2023-06-07T13:54:51.532" v="8515"/>
          <ac:spMkLst>
            <pc:docMk/>
            <pc:sldMk cId="4249893292" sldId="452"/>
            <ac:spMk id="9" creationId="{45849703-4FC3-0079-3CD3-4281A245F4BB}"/>
          </ac:spMkLst>
        </pc:spChg>
        <pc:spChg chg="add del mod">
          <ac:chgData name="Beata Jastrzębska" userId="4a37d678-9f55-4fa4-bc89-937f6b565a0c" providerId="ADAL" clId="{9981AAFD-7617-43EE-AF60-8F5568634798}" dt="2023-06-06T12:03:11.530" v="6814" actId="21"/>
          <ac:spMkLst>
            <pc:docMk/>
            <pc:sldMk cId="4249893292" sldId="452"/>
            <ac:spMk id="10" creationId="{02A482FB-E39D-2057-1063-C3F18AB80A3E}"/>
          </ac:spMkLst>
        </pc:spChg>
        <pc:spChg chg="del mod">
          <ac:chgData name="Beata Jastrzębska" userId="4a37d678-9f55-4fa4-bc89-937f6b565a0c" providerId="ADAL" clId="{9981AAFD-7617-43EE-AF60-8F5568634798}" dt="2023-06-05T09:22:14.679" v="3114" actId="478"/>
          <ac:spMkLst>
            <pc:docMk/>
            <pc:sldMk cId="4249893292" sldId="452"/>
            <ac:spMk id="10" creationId="{DD1437A1-E7F3-1325-4A58-ED48ECFA5704}"/>
          </ac:spMkLst>
        </pc:spChg>
        <pc:spChg chg="add mod">
          <ac:chgData name="Beata Jastrzębska" userId="4a37d678-9f55-4fa4-bc89-937f6b565a0c" providerId="ADAL" clId="{9981AAFD-7617-43EE-AF60-8F5568634798}" dt="2023-06-07T14:11:50.185" v="8570" actId="207"/>
          <ac:spMkLst>
            <pc:docMk/>
            <pc:sldMk cId="4249893292" sldId="452"/>
            <ac:spMk id="11" creationId="{19EC9C0A-1757-7B1D-DFC7-E4A2B1A7659F}"/>
          </ac:spMkLst>
        </pc:spChg>
        <pc:spChg chg="add mod">
          <ac:chgData name="Beata Jastrzębska" userId="4a37d678-9f55-4fa4-bc89-937f6b565a0c" providerId="ADAL" clId="{9981AAFD-7617-43EE-AF60-8F5568634798}" dt="2023-06-07T14:11:50.185" v="8570" actId="207"/>
          <ac:spMkLst>
            <pc:docMk/>
            <pc:sldMk cId="4249893292" sldId="452"/>
            <ac:spMk id="12" creationId="{7A442DB8-EA7F-9F36-B714-AF0D451B6302}"/>
          </ac:spMkLst>
        </pc:spChg>
        <pc:spChg chg="add mod">
          <ac:chgData name="Beata Jastrzębska" userId="4a37d678-9f55-4fa4-bc89-937f6b565a0c" providerId="ADAL" clId="{9981AAFD-7617-43EE-AF60-8F5568634798}" dt="2023-06-07T14:11:50.185" v="8570" actId="207"/>
          <ac:spMkLst>
            <pc:docMk/>
            <pc:sldMk cId="4249893292" sldId="452"/>
            <ac:spMk id="13" creationId="{84C9D680-3DDE-CB02-2535-BEB86CEA32F0}"/>
          </ac:spMkLst>
        </pc:spChg>
        <pc:spChg chg="add mod">
          <ac:chgData name="Beata Jastrzębska" userId="4a37d678-9f55-4fa4-bc89-937f6b565a0c" providerId="ADAL" clId="{9981AAFD-7617-43EE-AF60-8F5568634798}" dt="2023-06-07T14:11:50.185" v="8570" actId="207"/>
          <ac:spMkLst>
            <pc:docMk/>
            <pc:sldMk cId="4249893292" sldId="452"/>
            <ac:spMk id="15" creationId="{EC428211-78FD-C7DD-A2A4-FF8343DCA054}"/>
          </ac:spMkLst>
        </pc:spChg>
        <pc:spChg chg="add del mod">
          <ac:chgData name="Beata Jastrzębska" userId="4a37d678-9f55-4fa4-bc89-937f6b565a0c" providerId="ADAL" clId="{9981AAFD-7617-43EE-AF60-8F5568634798}" dt="2023-06-06T12:06:38.679" v="6890" actId="478"/>
          <ac:spMkLst>
            <pc:docMk/>
            <pc:sldMk cId="4249893292" sldId="452"/>
            <ac:spMk id="17" creationId="{C1C8204A-9837-DC1F-975B-A6148DBAB20B}"/>
          </ac:spMkLst>
        </pc:spChg>
        <pc:spChg chg="add mod">
          <ac:chgData name="Beata Jastrzębska" userId="4a37d678-9f55-4fa4-bc89-937f6b565a0c" providerId="ADAL" clId="{9981AAFD-7617-43EE-AF60-8F5568634798}" dt="2023-06-07T14:11:50.185" v="8570" actId="207"/>
          <ac:spMkLst>
            <pc:docMk/>
            <pc:sldMk cId="4249893292" sldId="452"/>
            <ac:spMk id="18" creationId="{E3FC56E3-2B97-BF73-7339-2DA521ED54B1}"/>
          </ac:spMkLst>
        </pc:spChg>
        <pc:spChg chg="add mod">
          <ac:chgData name="Beata Jastrzębska" userId="4a37d678-9f55-4fa4-bc89-937f6b565a0c" providerId="ADAL" clId="{9981AAFD-7617-43EE-AF60-8F5568634798}" dt="2023-06-07T14:11:50.185" v="8570" actId="207"/>
          <ac:spMkLst>
            <pc:docMk/>
            <pc:sldMk cId="4249893292" sldId="452"/>
            <ac:spMk id="20" creationId="{52F1C960-2A2D-C02B-1660-6B65C47B5545}"/>
          </ac:spMkLst>
        </pc:spChg>
        <pc:spChg chg="add mod">
          <ac:chgData name="Beata Jastrzębska" userId="4a37d678-9f55-4fa4-bc89-937f6b565a0c" providerId="ADAL" clId="{9981AAFD-7617-43EE-AF60-8F5568634798}" dt="2023-06-07T07:12:13.817" v="7466" actId="113"/>
          <ac:spMkLst>
            <pc:docMk/>
            <pc:sldMk cId="4249893292" sldId="452"/>
            <ac:spMk id="23" creationId="{B217D6AB-98C3-8E54-3029-022500876428}"/>
          </ac:spMkLst>
        </pc:spChg>
        <pc:spChg chg="add mod">
          <ac:chgData name="Beata Jastrzębska" userId="4a37d678-9f55-4fa4-bc89-937f6b565a0c" providerId="ADAL" clId="{9981AAFD-7617-43EE-AF60-8F5568634798}" dt="2023-06-07T08:09:42.369" v="7822" actId="20577"/>
          <ac:spMkLst>
            <pc:docMk/>
            <pc:sldMk cId="4249893292" sldId="452"/>
            <ac:spMk id="25" creationId="{7375531F-7EA9-50BE-93EF-3AEB23183AD5}"/>
          </ac:spMkLst>
        </pc:spChg>
        <pc:spChg chg="add mod">
          <ac:chgData name="Beata Jastrzębska" userId="4a37d678-9f55-4fa4-bc89-937f6b565a0c" providerId="ADAL" clId="{9981AAFD-7617-43EE-AF60-8F5568634798}" dt="2023-06-07T14:11:40.517" v="8569" actId="207"/>
          <ac:spMkLst>
            <pc:docMk/>
            <pc:sldMk cId="4249893292" sldId="452"/>
            <ac:spMk id="27" creationId="{F0107694-2A0D-2552-0B1E-EF4B5F088AC9}"/>
          </ac:spMkLst>
        </pc:spChg>
        <pc:spChg chg="add mod">
          <ac:chgData name="Beata Jastrzębska" userId="4a37d678-9f55-4fa4-bc89-937f6b565a0c" providerId="ADAL" clId="{9981AAFD-7617-43EE-AF60-8F5568634798}" dt="2023-06-07T07:12:20.289" v="7469" actId="113"/>
          <ac:spMkLst>
            <pc:docMk/>
            <pc:sldMk cId="4249893292" sldId="452"/>
            <ac:spMk id="29" creationId="{D689E48F-3EA3-A391-1D77-7723C03FF99C}"/>
          </ac:spMkLst>
        </pc:spChg>
        <pc:spChg chg="add mod">
          <ac:chgData name="Beata Jastrzębska" userId="4a37d678-9f55-4fa4-bc89-937f6b565a0c" providerId="ADAL" clId="{9981AAFD-7617-43EE-AF60-8F5568634798}" dt="2023-06-07T07:12:22.591" v="7470" actId="113"/>
          <ac:spMkLst>
            <pc:docMk/>
            <pc:sldMk cId="4249893292" sldId="452"/>
            <ac:spMk id="31" creationId="{11855642-683F-C9EF-C952-10AA33283659}"/>
          </ac:spMkLst>
        </pc:spChg>
        <pc:spChg chg="add mod">
          <ac:chgData name="Beata Jastrzębska" userId="4a37d678-9f55-4fa4-bc89-937f6b565a0c" providerId="ADAL" clId="{9981AAFD-7617-43EE-AF60-8F5568634798}" dt="2023-06-07T14:11:40.517" v="8569" actId="207"/>
          <ac:spMkLst>
            <pc:docMk/>
            <pc:sldMk cId="4249893292" sldId="452"/>
            <ac:spMk id="33" creationId="{A72BEF2D-BE18-518C-1DDE-DE42EEE5EDDA}"/>
          </ac:spMkLst>
        </pc:spChg>
        <pc:spChg chg="add mod">
          <ac:chgData name="Beata Jastrzębska" userId="4a37d678-9f55-4fa4-bc89-937f6b565a0c" providerId="ADAL" clId="{9981AAFD-7617-43EE-AF60-8F5568634798}" dt="2023-06-09T10:26:16.266" v="10811" actId="207"/>
          <ac:spMkLst>
            <pc:docMk/>
            <pc:sldMk cId="4249893292" sldId="452"/>
            <ac:spMk id="36" creationId="{2623167F-5B58-9B22-FA8B-83879AC3F7FA}"/>
          </ac:spMkLst>
        </pc:spChg>
        <pc:spChg chg="add del mod">
          <ac:chgData name="Beata Jastrzębska" userId="4a37d678-9f55-4fa4-bc89-937f6b565a0c" providerId="ADAL" clId="{9981AAFD-7617-43EE-AF60-8F5568634798}" dt="2023-06-06T12:14:50.896" v="7068" actId="478"/>
          <ac:spMkLst>
            <pc:docMk/>
            <pc:sldMk cId="4249893292" sldId="452"/>
            <ac:spMk id="37" creationId="{28A47CEC-553D-513A-F0B9-C36A3E079AEA}"/>
          </ac:spMkLst>
        </pc:spChg>
        <pc:spChg chg="add mod">
          <ac:chgData name="Beata Jastrzębska" userId="4a37d678-9f55-4fa4-bc89-937f6b565a0c" providerId="ADAL" clId="{9981AAFD-7617-43EE-AF60-8F5568634798}" dt="2023-06-07T14:11:54.787" v="8571" actId="207"/>
          <ac:spMkLst>
            <pc:docMk/>
            <pc:sldMk cId="4249893292" sldId="452"/>
            <ac:spMk id="38" creationId="{44EBC93A-1749-B6DE-F652-143F3B9ECEDA}"/>
          </ac:spMkLst>
        </pc:spChg>
        <pc:spChg chg="add del mod">
          <ac:chgData name="Beata Jastrzębska" userId="4a37d678-9f55-4fa4-bc89-937f6b565a0c" providerId="ADAL" clId="{9981AAFD-7617-43EE-AF60-8F5568634798}" dt="2023-06-06T12:14:51.936" v="7069" actId="478"/>
          <ac:spMkLst>
            <pc:docMk/>
            <pc:sldMk cId="4249893292" sldId="452"/>
            <ac:spMk id="40" creationId="{C25CEBDD-2F78-D719-718E-7F17B50B7EF8}"/>
          </ac:spMkLst>
        </pc:spChg>
        <pc:spChg chg="add mod">
          <ac:chgData name="Beata Jastrzębska" userId="4a37d678-9f55-4fa4-bc89-937f6b565a0c" providerId="ADAL" clId="{9981AAFD-7617-43EE-AF60-8F5568634798}" dt="2023-06-07T14:12:00.861" v="8572" actId="207"/>
          <ac:spMkLst>
            <pc:docMk/>
            <pc:sldMk cId="4249893292" sldId="452"/>
            <ac:spMk id="42" creationId="{9E1C01FD-D1B3-C15A-E7E0-E322ADBC83C8}"/>
          </ac:spMkLst>
        </pc:spChg>
        <pc:spChg chg="add mod">
          <ac:chgData name="Beata Jastrzębska" userId="4a37d678-9f55-4fa4-bc89-937f6b565a0c" providerId="ADAL" clId="{9981AAFD-7617-43EE-AF60-8F5568634798}" dt="2023-06-09T10:26:14.267" v="10810" actId="207"/>
          <ac:spMkLst>
            <pc:docMk/>
            <pc:sldMk cId="4249893292" sldId="452"/>
            <ac:spMk id="44" creationId="{A597CDCD-A0BC-356F-72DF-D7E3527E71DF}"/>
          </ac:spMkLst>
        </pc:spChg>
        <pc:grpChg chg="add mod">
          <ac:chgData name="Beata Jastrzębska" userId="4a37d678-9f55-4fa4-bc89-937f6b565a0c" providerId="ADAL" clId="{9981AAFD-7617-43EE-AF60-8F5568634798}" dt="2023-06-06T12:04:23.725" v="6827" actId="164"/>
          <ac:grpSpMkLst>
            <pc:docMk/>
            <pc:sldMk cId="4249893292" sldId="452"/>
            <ac:grpSpMk id="14" creationId="{E3CCB484-7263-F129-B76E-F0B0288E3344}"/>
          </ac:grpSpMkLst>
        </pc:grpChg>
        <pc:grpChg chg="add mod">
          <ac:chgData name="Beata Jastrzębska" userId="4a37d678-9f55-4fa4-bc89-937f6b565a0c" providerId="ADAL" clId="{9981AAFD-7617-43EE-AF60-8F5568634798}" dt="2023-06-06T12:05:06.586" v="6835" actId="164"/>
          <ac:grpSpMkLst>
            <pc:docMk/>
            <pc:sldMk cId="4249893292" sldId="452"/>
            <ac:grpSpMk id="16" creationId="{5E586CF6-5818-56D7-C485-A3D83F1DA6D0}"/>
          </ac:grpSpMkLst>
        </pc:grpChg>
        <pc:grpChg chg="add mod">
          <ac:chgData name="Beata Jastrzębska" userId="4a37d678-9f55-4fa4-bc89-937f6b565a0c" providerId="ADAL" clId="{9981AAFD-7617-43EE-AF60-8F5568634798}" dt="2023-06-06T12:07:17.154" v="6895" actId="164"/>
          <ac:grpSpMkLst>
            <pc:docMk/>
            <pc:sldMk cId="4249893292" sldId="452"/>
            <ac:grpSpMk id="19" creationId="{86FB5CC1-C23B-5A82-3025-233285DB0B67}"/>
          </ac:grpSpMkLst>
        </pc:grpChg>
        <pc:grpChg chg="add mod">
          <ac:chgData name="Beata Jastrzębska" userId="4a37d678-9f55-4fa4-bc89-937f6b565a0c" providerId="ADAL" clId="{9981AAFD-7617-43EE-AF60-8F5568634798}" dt="2023-06-06T12:10:54.174" v="6982" actId="164"/>
          <ac:grpSpMkLst>
            <pc:docMk/>
            <pc:sldMk cId="4249893292" sldId="452"/>
            <ac:grpSpMk id="21" creationId="{B4CE98C4-01C6-1F03-6D69-2826279839B0}"/>
          </ac:grpSpMkLst>
        </pc:grpChg>
        <pc:grpChg chg="add mod">
          <ac:chgData name="Beata Jastrzębska" userId="4a37d678-9f55-4fa4-bc89-937f6b565a0c" providerId="ADAL" clId="{9981AAFD-7617-43EE-AF60-8F5568634798}" dt="2023-06-06T12:12:24.712" v="7015" actId="1076"/>
          <ac:grpSpMkLst>
            <pc:docMk/>
            <pc:sldMk cId="4249893292" sldId="452"/>
            <ac:grpSpMk id="34" creationId="{B0F9AF1A-2D9D-2487-B7DA-F885CA0C46E6}"/>
          </ac:grpSpMkLst>
        </pc:grpChg>
        <pc:graphicFrameChg chg="add del mod modGraphic">
          <ac:chgData name="Beata Jastrzębska" userId="4a37d678-9f55-4fa4-bc89-937f6b565a0c" providerId="ADAL" clId="{9981AAFD-7617-43EE-AF60-8F5568634798}" dt="2023-06-06T12:02:10.733" v="6808" actId="478"/>
          <ac:graphicFrameMkLst>
            <pc:docMk/>
            <pc:sldMk cId="4249893292" sldId="452"/>
            <ac:graphicFrameMk id="9" creationId="{57312413-5645-1E7B-3C08-0DE52363D35E}"/>
          </ac:graphicFrameMkLst>
        </pc:graphicFrameChg>
        <pc:picChg chg="add mod">
          <ac:chgData name="Beata Jastrzębska" userId="4a37d678-9f55-4fa4-bc89-937f6b565a0c" providerId="ADAL" clId="{9981AAFD-7617-43EE-AF60-8F5568634798}" dt="2023-06-07T13:53:51.388" v="8493"/>
          <ac:picMkLst>
            <pc:docMk/>
            <pc:sldMk cId="4249893292" sldId="452"/>
            <ac:picMk id="5" creationId="{5C9B8A6F-5F38-49D9-1986-921BCFDF213D}"/>
          </ac:picMkLst>
        </pc:picChg>
      </pc:sldChg>
      <pc:sldChg chg="addSp modSp mod">
        <pc:chgData name="Beata Jastrzębska" userId="4a37d678-9f55-4fa4-bc89-937f6b565a0c" providerId="ADAL" clId="{9981AAFD-7617-43EE-AF60-8F5568634798}" dt="2023-06-06T12:25:41.459" v="7365" actId="113"/>
        <pc:sldMkLst>
          <pc:docMk/>
          <pc:sldMk cId="865591434" sldId="453"/>
        </pc:sldMkLst>
        <pc:spChg chg="add mod">
          <ac:chgData name="Beata Jastrzębska" userId="4a37d678-9f55-4fa4-bc89-937f6b565a0c" providerId="ADAL" clId="{9981AAFD-7617-43EE-AF60-8F5568634798}" dt="2023-06-06T12:25:41.459" v="7365" actId="113"/>
          <ac:spMkLst>
            <pc:docMk/>
            <pc:sldMk cId="865591434" sldId="453"/>
            <ac:spMk id="2" creationId="{200C9D75-1D55-161B-26DA-741EE043FEF1}"/>
          </ac:spMkLst>
        </pc:spChg>
        <pc:spChg chg="mod">
          <ac:chgData name="Beata Jastrzębska" userId="4a37d678-9f55-4fa4-bc89-937f6b565a0c" providerId="ADAL" clId="{9981AAFD-7617-43EE-AF60-8F5568634798}" dt="2023-06-05T14:10:28.122" v="4179" actId="1076"/>
          <ac:spMkLst>
            <pc:docMk/>
            <pc:sldMk cId="865591434" sldId="453"/>
            <ac:spMk id="138" creationId="{00000000-0000-0000-0000-000000000000}"/>
          </ac:spMkLst>
        </pc:spChg>
        <pc:spChg chg="mod">
          <ac:chgData name="Beata Jastrzębska" userId="4a37d678-9f55-4fa4-bc89-937f6b565a0c" providerId="ADAL" clId="{9981AAFD-7617-43EE-AF60-8F5568634798}" dt="2023-06-05T07:59:39.130" v="2140" actId="1076"/>
          <ac:spMkLst>
            <pc:docMk/>
            <pc:sldMk cId="865591434" sldId="453"/>
            <ac:spMk id="139" creationId="{00000000-0000-0000-0000-000000000000}"/>
          </ac:spMkLst>
        </pc:spChg>
      </pc:sldChg>
      <pc:sldChg chg="modSp del mod ord">
        <pc:chgData name="Beata Jastrzębska" userId="4a37d678-9f55-4fa4-bc89-937f6b565a0c" providerId="ADAL" clId="{9981AAFD-7617-43EE-AF60-8F5568634798}" dt="2023-06-07T07:13:04.547" v="7472" actId="2696"/>
        <pc:sldMkLst>
          <pc:docMk/>
          <pc:sldMk cId="3274405791" sldId="455"/>
        </pc:sldMkLst>
        <pc:spChg chg="mod">
          <ac:chgData name="Beata Jastrzębska" userId="4a37d678-9f55-4fa4-bc89-937f6b565a0c" providerId="ADAL" clId="{9981AAFD-7617-43EE-AF60-8F5568634798}" dt="2023-06-02T12:20:21.682" v="1663" actId="1076"/>
          <ac:spMkLst>
            <pc:docMk/>
            <pc:sldMk cId="3274405791" sldId="455"/>
            <ac:spMk id="20" creationId="{EFBABE66-90FF-6F06-8B2D-B3A1F3801EDF}"/>
          </ac:spMkLst>
        </pc:spChg>
        <pc:grpChg chg="mod">
          <ac:chgData name="Beata Jastrzębska" userId="4a37d678-9f55-4fa4-bc89-937f6b565a0c" providerId="ADAL" clId="{9981AAFD-7617-43EE-AF60-8F5568634798}" dt="2023-06-02T12:20:02.403" v="1648" actId="1076"/>
          <ac:grpSpMkLst>
            <pc:docMk/>
            <pc:sldMk cId="3274405791" sldId="455"/>
            <ac:grpSpMk id="14" creationId="{C76153A8-F511-C22A-62EE-71CBFBBBD419}"/>
          </ac:grpSpMkLst>
        </pc:grpChg>
        <pc:grpChg chg="mod">
          <ac:chgData name="Beata Jastrzębska" userId="4a37d678-9f55-4fa4-bc89-937f6b565a0c" providerId="ADAL" clId="{9981AAFD-7617-43EE-AF60-8F5568634798}" dt="2023-06-02T12:20:04.531" v="1649" actId="1076"/>
          <ac:grpSpMkLst>
            <pc:docMk/>
            <pc:sldMk cId="3274405791" sldId="455"/>
            <ac:grpSpMk id="17" creationId="{E6E06DE2-DCD5-E717-A2B6-78F00EA97E1A}"/>
          </ac:grpSpMkLst>
        </pc:grpChg>
      </pc:sldChg>
      <pc:sldChg chg="addSp delSp modSp new mod modClrScheme chgLayout modNotesTx">
        <pc:chgData name="Beata Jastrzębska" userId="4a37d678-9f55-4fa4-bc89-937f6b565a0c" providerId="ADAL" clId="{9981AAFD-7617-43EE-AF60-8F5568634798}" dt="2023-06-09T07:11:28.210" v="8653" actId="1076"/>
        <pc:sldMkLst>
          <pc:docMk/>
          <pc:sldMk cId="3241631726" sldId="456"/>
        </pc:sldMkLst>
        <pc:spChg chg="del mod ord">
          <ac:chgData name="Beata Jastrzębska" userId="4a37d678-9f55-4fa4-bc89-937f6b565a0c" providerId="ADAL" clId="{9981AAFD-7617-43EE-AF60-8F5568634798}" dt="2023-06-02T09:43:43.714" v="1" actId="700"/>
          <ac:spMkLst>
            <pc:docMk/>
            <pc:sldMk cId="3241631726" sldId="456"/>
            <ac:spMk id="2" creationId="{9D2E3FE1-6874-DFC4-BB73-EC8734CBDAD3}"/>
          </ac:spMkLst>
        </pc:spChg>
        <pc:spChg chg="add mod">
          <ac:chgData name="Beata Jastrzębska" userId="4a37d678-9f55-4fa4-bc89-937f6b565a0c" providerId="ADAL" clId="{9981AAFD-7617-43EE-AF60-8F5568634798}" dt="2023-06-07T12:56:05.164" v="8011" actId="6549"/>
          <ac:spMkLst>
            <pc:docMk/>
            <pc:sldMk cId="3241631726" sldId="456"/>
            <ac:spMk id="3" creationId="{319332C7-8C13-B3CB-DCD2-1AF12582FB92}"/>
          </ac:spMkLst>
        </pc:spChg>
        <pc:spChg chg="del mod ord">
          <ac:chgData name="Beata Jastrzębska" userId="4a37d678-9f55-4fa4-bc89-937f6b565a0c" providerId="ADAL" clId="{9981AAFD-7617-43EE-AF60-8F5568634798}" dt="2023-06-02T09:43:43.714" v="1" actId="700"/>
          <ac:spMkLst>
            <pc:docMk/>
            <pc:sldMk cId="3241631726" sldId="456"/>
            <ac:spMk id="3" creationId="{BDE0A48B-0550-432E-8FA9-1B01F8365DA0}"/>
          </ac:spMkLst>
        </pc:spChg>
        <pc:spChg chg="add mod ord">
          <ac:chgData name="Beata Jastrzębska" userId="4a37d678-9f55-4fa4-bc89-937f6b565a0c" providerId="ADAL" clId="{9981AAFD-7617-43EE-AF60-8F5568634798}" dt="2023-06-07T13:15:12.731" v="8394" actId="20577"/>
          <ac:spMkLst>
            <pc:docMk/>
            <pc:sldMk cId="3241631726" sldId="456"/>
            <ac:spMk id="4" creationId="{70CFD874-535E-F74F-9A2F-223D4280D233}"/>
          </ac:spMkLst>
        </pc:spChg>
        <pc:spChg chg="add mod">
          <ac:chgData name="Beata Jastrzębska" userId="4a37d678-9f55-4fa4-bc89-937f6b565a0c" providerId="ADAL" clId="{9981AAFD-7617-43EE-AF60-8F5568634798}" dt="2023-06-07T13:01:07.429" v="8119" actId="1076"/>
          <ac:spMkLst>
            <pc:docMk/>
            <pc:sldMk cId="3241631726" sldId="456"/>
            <ac:spMk id="5" creationId="{399AF414-BCCF-3F3A-547B-E9969AED45F3}"/>
          </ac:spMkLst>
        </pc:spChg>
        <pc:spChg chg="add del mod ord">
          <ac:chgData name="Beata Jastrzębska" userId="4a37d678-9f55-4fa4-bc89-937f6b565a0c" providerId="ADAL" clId="{9981AAFD-7617-43EE-AF60-8F5568634798}" dt="2023-06-02T09:43:47.473" v="3" actId="478"/>
          <ac:spMkLst>
            <pc:docMk/>
            <pc:sldMk cId="3241631726" sldId="456"/>
            <ac:spMk id="5" creationId="{48411D79-C4D8-3FF3-2F5F-9D6ADD88352B}"/>
          </ac:spMkLst>
        </pc:spChg>
        <pc:spChg chg="add mod ord">
          <ac:chgData name="Beata Jastrzębska" userId="4a37d678-9f55-4fa4-bc89-937f6b565a0c" providerId="ADAL" clId="{9981AAFD-7617-43EE-AF60-8F5568634798}" dt="2023-06-07T13:14:55.167" v="8391"/>
          <ac:spMkLst>
            <pc:docMk/>
            <pc:sldMk cId="3241631726" sldId="456"/>
            <ac:spMk id="6" creationId="{16ED15D9-BE82-9911-4D86-37CE772FF392}"/>
          </ac:spMkLst>
        </pc:spChg>
        <pc:spChg chg="add mod ord">
          <ac:chgData name="Beata Jastrzębska" userId="4a37d678-9f55-4fa4-bc89-937f6b565a0c" providerId="ADAL" clId="{9981AAFD-7617-43EE-AF60-8F5568634798}" dt="2023-06-07T13:14:41.450" v="8390" actId="20577"/>
          <ac:spMkLst>
            <pc:docMk/>
            <pc:sldMk cId="3241631726" sldId="456"/>
            <ac:spMk id="7" creationId="{5C09563A-F3C2-E851-B729-62E4695561F3}"/>
          </ac:spMkLst>
        </pc:spChg>
        <pc:spChg chg="add del mod ord">
          <ac:chgData name="Beata Jastrzębska" userId="4a37d678-9f55-4fa4-bc89-937f6b565a0c" providerId="ADAL" clId="{9981AAFD-7617-43EE-AF60-8F5568634798}" dt="2023-06-02T09:43:46.134" v="2" actId="478"/>
          <ac:spMkLst>
            <pc:docMk/>
            <pc:sldMk cId="3241631726" sldId="456"/>
            <ac:spMk id="8" creationId="{2FAB492D-55C3-7AF4-9E9B-EF48B998459B}"/>
          </ac:spMkLst>
        </pc:spChg>
        <pc:spChg chg="add del mod ord">
          <ac:chgData name="Beata Jastrzębska" userId="4a37d678-9f55-4fa4-bc89-937f6b565a0c" providerId="ADAL" clId="{9981AAFD-7617-43EE-AF60-8F5568634798}" dt="2023-06-07T13:12:25.414" v="8324" actId="478"/>
          <ac:spMkLst>
            <pc:docMk/>
            <pc:sldMk cId="3241631726" sldId="456"/>
            <ac:spMk id="8" creationId="{4427E9C0-0845-8064-8DD4-03CA8F11A841}"/>
          </ac:spMkLst>
        </pc:spChg>
        <pc:spChg chg="add mod">
          <ac:chgData name="Beata Jastrzębska" userId="4a37d678-9f55-4fa4-bc89-937f6b565a0c" providerId="ADAL" clId="{9981AAFD-7617-43EE-AF60-8F5568634798}" dt="2023-06-07T13:09:19.799" v="8258" actId="20577"/>
          <ac:spMkLst>
            <pc:docMk/>
            <pc:sldMk cId="3241631726" sldId="456"/>
            <ac:spMk id="9" creationId="{BCEC8BDE-9F77-54A2-78B5-3F852E18D06D}"/>
          </ac:spMkLst>
        </pc:spChg>
        <pc:spChg chg="add del mod">
          <ac:chgData name="Beata Jastrzębska" userId="4a37d678-9f55-4fa4-bc89-937f6b565a0c" providerId="ADAL" clId="{9981AAFD-7617-43EE-AF60-8F5568634798}" dt="2023-06-02T12:02:21.875" v="1413" actId="478"/>
          <ac:spMkLst>
            <pc:docMk/>
            <pc:sldMk cId="3241631726" sldId="456"/>
            <ac:spMk id="10" creationId="{7F78776E-8BD1-24B5-5220-3B169BA0A11E}"/>
          </ac:spMkLst>
        </pc:spChg>
        <pc:spChg chg="add mod">
          <ac:chgData name="Beata Jastrzębska" userId="4a37d678-9f55-4fa4-bc89-937f6b565a0c" providerId="ADAL" clId="{9981AAFD-7617-43EE-AF60-8F5568634798}" dt="2023-06-07T13:09:15.879" v="8256" actId="1076"/>
          <ac:spMkLst>
            <pc:docMk/>
            <pc:sldMk cId="3241631726" sldId="456"/>
            <ac:spMk id="11" creationId="{2AAE10EB-AE42-981B-AD22-982A37F0F969}"/>
          </ac:spMkLst>
        </pc:spChg>
        <pc:spChg chg="add del mod">
          <ac:chgData name="Beata Jastrzębska" userId="4a37d678-9f55-4fa4-bc89-937f6b565a0c" providerId="ADAL" clId="{9981AAFD-7617-43EE-AF60-8F5568634798}" dt="2023-06-02T12:01:37.722" v="1395" actId="478"/>
          <ac:spMkLst>
            <pc:docMk/>
            <pc:sldMk cId="3241631726" sldId="456"/>
            <ac:spMk id="11" creationId="{548857EE-E5D4-8AA6-D1F1-304FBBE0E5CF}"/>
          </ac:spMkLst>
        </pc:spChg>
        <pc:spChg chg="add del mod">
          <ac:chgData name="Beata Jastrzębska" userId="4a37d678-9f55-4fa4-bc89-937f6b565a0c" providerId="ADAL" clId="{9981AAFD-7617-43EE-AF60-8F5568634798}" dt="2023-06-07T13:05:23.283" v="8190" actId="478"/>
          <ac:spMkLst>
            <pc:docMk/>
            <pc:sldMk cId="3241631726" sldId="456"/>
            <ac:spMk id="12" creationId="{A17A9234-762D-F665-FBE3-D115C3057B0E}"/>
          </ac:spMkLst>
        </pc:spChg>
        <pc:spChg chg="add mod">
          <ac:chgData name="Beata Jastrzębska" userId="4a37d678-9f55-4fa4-bc89-937f6b565a0c" providerId="ADAL" clId="{9981AAFD-7617-43EE-AF60-8F5568634798}" dt="2023-06-07T12:55:52.981" v="8008" actId="207"/>
          <ac:spMkLst>
            <pc:docMk/>
            <pc:sldMk cId="3241631726" sldId="456"/>
            <ac:spMk id="13" creationId="{86EB89C6-72FD-64EA-1BD6-18885AECB6CE}"/>
          </ac:spMkLst>
        </pc:spChg>
        <pc:spChg chg="add del mod">
          <ac:chgData name="Beata Jastrzębska" userId="4a37d678-9f55-4fa4-bc89-937f6b565a0c" providerId="ADAL" clId="{9981AAFD-7617-43EE-AF60-8F5568634798}" dt="2023-06-07T13:05:28.219" v="8192"/>
          <ac:spMkLst>
            <pc:docMk/>
            <pc:sldMk cId="3241631726" sldId="456"/>
            <ac:spMk id="14" creationId="{5F2C434C-48BF-2AAF-BC16-80DB9E107B13}"/>
          </ac:spMkLst>
        </pc:spChg>
        <pc:spChg chg="add mod">
          <ac:chgData name="Beata Jastrzębska" userId="4a37d678-9f55-4fa4-bc89-937f6b565a0c" providerId="ADAL" clId="{9981AAFD-7617-43EE-AF60-8F5568634798}" dt="2023-06-07T12:56:22.285" v="8015" actId="1076"/>
          <ac:spMkLst>
            <pc:docMk/>
            <pc:sldMk cId="3241631726" sldId="456"/>
            <ac:spMk id="15" creationId="{719FD814-0ADE-0553-26DA-6164685C98F2}"/>
          </ac:spMkLst>
        </pc:spChg>
        <pc:spChg chg="add mod">
          <ac:chgData name="Beata Jastrzębska" userId="4a37d678-9f55-4fa4-bc89-937f6b565a0c" providerId="ADAL" clId="{9981AAFD-7617-43EE-AF60-8F5568634798}" dt="2023-06-07T13:09:23.518" v="8259" actId="1076"/>
          <ac:spMkLst>
            <pc:docMk/>
            <pc:sldMk cId="3241631726" sldId="456"/>
            <ac:spMk id="16" creationId="{7D467A5D-7238-C079-B6C4-0FEB9D0D871E}"/>
          </ac:spMkLst>
        </pc:spChg>
        <pc:spChg chg="add mod">
          <ac:chgData name="Beata Jastrzębska" userId="4a37d678-9f55-4fa4-bc89-937f6b565a0c" providerId="ADAL" clId="{9981AAFD-7617-43EE-AF60-8F5568634798}" dt="2023-06-07T13:09:55.016" v="8266" actId="1076"/>
          <ac:spMkLst>
            <pc:docMk/>
            <pc:sldMk cId="3241631726" sldId="456"/>
            <ac:spMk id="17" creationId="{6A780ADC-7ECE-919A-F342-1574DD8D5D1F}"/>
          </ac:spMkLst>
        </pc:spChg>
        <pc:spChg chg="add mod">
          <ac:chgData name="Beata Jastrzębska" userId="4a37d678-9f55-4fa4-bc89-937f6b565a0c" providerId="ADAL" clId="{9981AAFD-7617-43EE-AF60-8F5568634798}" dt="2023-06-07T13:09:29.823" v="8261" actId="1076"/>
          <ac:spMkLst>
            <pc:docMk/>
            <pc:sldMk cId="3241631726" sldId="456"/>
            <ac:spMk id="18" creationId="{69B60A56-48C9-CB39-3B59-934DFC9F8F77}"/>
          </ac:spMkLst>
        </pc:spChg>
        <pc:spChg chg="add del mod">
          <ac:chgData name="Beata Jastrzębska" userId="4a37d678-9f55-4fa4-bc89-937f6b565a0c" providerId="ADAL" clId="{9981AAFD-7617-43EE-AF60-8F5568634798}" dt="2023-06-02T12:01:35.282" v="1393" actId="478"/>
          <ac:spMkLst>
            <pc:docMk/>
            <pc:sldMk cId="3241631726" sldId="456"/>
            <ac:spMk id="18" creationId="{712A0D86-E7FE-F77F-4A23-49DE6E376A4C}"/>
          </ac:spMkLst>
        </pc:spChg>
        <pc:spChg chg="add mod">
          <ac:chgData name="Beata Jastrzębska" userId="4a37d678-9f55-4fa4-bc89-937f6b565a0c" providerId="ADAL" clId="{9981AAFD-7617-43EE-AF60-8F5568634798}" dt="2023-06-07T13:09:45.145" v="8262" actId="1076"/>
          <ac:spMkLst>
            <pc:docMk/>
            <pc:sldMk cId="3241631726" sldId="456"/>
            <ac:spMk id="19" creationId="{09EADB92-3F0A-0131-638C-43F7CCFE29C3}"/>
          </ac:spMkLst>
        </pc:spChg>
        <pc:spChg chg="add del mod">
          <ac:chgData name="Beata Jastrzębska" userId="4a37d678-9f55-4fa4-bc89-937f6b565a0c" providerId="ADAL" clId="{9981AAFD-7617-43EE-AF60-8F5568634798}" dt="2023-06-02T12:02:23.586" v="1414" actId="478"/>
          <ac:spMkLst>
            <pc:docMk/>
            <pc:sldMk cId="3241631726" sldId="456"/>
            <ac:spMk id="19" creationId="{FCE55D5F-15B6-DCB8-0E96-D8887CF0E0A7}"/>
          </ac:spMkLst>
        </pc:spChg>
        <pc:spChg chg="add mod">
          <ac:chgData name="Beata Jastrzębska" userId="4a37d678-9f55-4fa4-bc89-937f6b565a0c" providerId="ADAL" clId="{9981AAFD-7617-43EE-AF60-8F5568634798}" dt="2023-06-07T13:09:59.068" v="8267" actId="1076"/>
          <ac:spMkLst>
            <pc:docMk/>
            <pc:sldMk cId="3241631726" sldId="456"/>
            <ac:spMk id="20" creationId="{DB4CCF05-F447-200A-980B-75F4FCD900D1}"/>
          </ac:spMkLst>
        </pc:spChg>
        <pc:spChg chg="add mod">
          <ac:chgData name="Beata Jastrzębska" userId="4a37d678-9f55-4fa4-bc89-937f6b565a0c" providerId="ADAL" clId="{9981AAFD-7617-43EE-AF60-8F5568634798}" dt="2023-06-09T07:11:25.867" v="8652" actId="1076"/>
          <ac:spMkLst>
            <pc:docMk/>
            <pc:sldMk cId="3241631726" sldId="456"/>
            <ac:spMk id="21" creationId="{A4B9B096-71E8-257E-6FB8-3ACC69F88EE9}"/>
          </ac:spMkLst>
        </pc:spChg>
        <pc:spChg chg="add mod">
          <ac:chgData name="Beata Jastrzębska" userId="4a37d678-9f55-4fa4-bc89-937f6b565a0c" providerId="ADAL" clId="{9981AAFD-7617-43EE-AF60-8F5568634798}" dt="2023-06-07T13:10:05.353" v="8269" actId="1076"/>
          <ac:spMkLst>
            <pc:docMk/>
            <pc:sldMk cId="3241631726" sldId="456"/>
            <ac:spMk id="22" creationId="{A565D193-7F2A-D9E0-AA61-36831D90812B}"/>
          </ac:spMkLst>
        </pc:spChg>
        <pc:spChg chg="add mod">
          <ac:chgData name="Beata Jastrzębska" userId="4a37d678-9f55-4fa4-bc89-937f6b565a0c" providerId="ADAL" clId="{9981AAFD-7617-43EE-AF60-8F5568634798}" dt="2023-06-07T13:10:07.981" v="8270" actId="1076"/>
          <ac:spMkLst>
            <pc:docMk/>
            <pc:sldMk cId="3241631726" sldId="456"/>
            <ac:spMk id="23" creationId="{65A9A807-781D-4A57-5EB5-181549FE4744}"/>
          </ac:spMkLst>
        </pc:spChg>
        <pc:spChg chg="add mod">
          <ac:chgData name="Beata Jastrzębska" userId="4a37d678-9f55-4fa4-bc89-937f6b565a0c" providerId="ADAL" clId="{9981AAFD-7617-43EE-AF60-8F5568634798}" dt="2023-06-07T13:14:29.165" v="8375" actId="1076"/>
          <ac:spMkLst>
            <pc:docMk/>
            <pc:sldMk cId="3241631726" sldId="456"/>
            <ac:spMk id="24" creationId="{FF8E7E61-99F6-69CA-F417-E2AAB8401E05}"/>
          </ac:spMkLst>
        </pc:spChg>
        <pc:spChg chg="add mod">
          <ac:chgData name="Beata Jastrzębska" userId="4a37d678-9f55-4fa4-bc89-937f6b565a0c" providerId="ADAL" clId="{9981AAFD-7617-43EE-AF60-8F5568634798}" dt="2023-06-07T13:09:26.126" v="8260" actId="1076"/>
          <ac:spMkLst>
            <pc:docMk/>
            <pc:sldMk cId="3241631726" sldId="456"/>
            <ac:spMk id="25" creationId="{9C17E78E-E0EC-8DF0-D99F-A2AEE01A1E61}"/>
          </ac:spMkLst>
        </pc:spChg>
        <pc:spChg chg="add mod">
          <ac:chgData name="Beata Jastrzębska" userId="4a37d678-9f55-4fa4-bc89-937f6b565a0c" providerId="ADAL" clId="{9981AAFD-7617-43EE-AF60-8F5568634798}" dt="2023-06-09T07:11:28.210" v="8653" actId="1076"/>
          <ac:spMkLst>
            <pc:docMk/>
            <pc:sldMk cId="3241631726" sldId="456"/>
            <ac:spMk id="26" creationId="{6CBD7FA6-7548-9681-51AC-B0E707DB7120}"/>
          </ac:spMkLst>
        </pc:spChg>
        <pc:spChg chg="add del mod">
          <ac:chgData name="Beata Jastrzębska" userId="4a37d678-9f55-4fa4-bc89-937f6b565a0c" providerId="ADAL" clId="{9981AAFD-7617-43EE-AF60-8F5568634798}" dt="2023-06-07T13:11:32.576" v="8315" actId="478"/>
          <ac:spMkLst>
            <pc:docMk/>
            <pc:sldMk cId="3241631726" sldId="456"/>
            <ac:spMk id="27" creationId="{85AC4653-B77D-8E73-BE63-06E103EE5433}"/>
          </ac:spMkLst>
        </pc:spChg>
        <pc:spChg chg="add del mod">
          <ac:chgData name="Beata Jastrzębska" userId="4a37d678-9f55-4fa4-bc89-937f6b565a0c" providerId="ADAL" clId="{9981AAFD-7617-43EE-AF60-8F5568634798}" dt="2023-06-07T13:11:31.225" v="8314" actId="478"/>
          <ac:spMkLst>
            <pc:docMk/>
            <pc:sldMk cId="3241631726" sldId="456"/>
            <ac:spMk id="28" creationId="{214A2EBD-33D3-48C6-6B0B-A8F91B334E35}"/>
          </ac:spMkLst>
        </pc:spChg>
        <pc:spChg chg="add mod ord">
          <ac:chgData name="Beata Jastrzębska" userId="4a37d678-9f55-4fa4-bc89-937f6b565a0c" providerId="ADAL" clId="{9981AAFD-7617-43EE-AF60-8F5568634798}" dt="2023-06-07T13:13:07.579" v="8334" actId="1076"/>
          <ac:spMkLst>
            <pc:docMk/>
            <pc:sldMk cId="3241631726" sldId="456"/>
            <ac:spMk id="29" creationId="{B237A93B-5067-F378-7FFC-80CDB8C4684B}"/>
          </ac:spMkLst>
        </pc:spChg>
        <pc:spChg chg="add del mod">
          <ac:chgData name="Beata Jastrzębska" userId="4a37d678-9f55-4fa4-bc89-937f6b565a0c" providerId="ADAL" clId="{9981AAFD-7617-43EE-AF60-8F5568634798}" dt="2023-06-07T13:16:10.580" v="8398"/>
          <ac:spMkLst>
            <pc:docMk/>
            <pc:sldMk cId="3241631726" sldId="456"/>
            <ac:spMk id="32" creationId="{2B92C784-FB4A-2206-6AFC-E30AD516C53B}"/>
          </ac:spMkLst>
        </pc:spChg>
        <pc:picChg chg="add mod">
          <ac:chgData name="Beata Jastrzębska" userId="4a37d678-9f55-4fa4-bc89-937f6b565a0c" providerId="ADAL" clId="{9981AAFD-7617-43EE-AF60-8F5568634798}" dt="2023-06-07T13:14:07.616" v="8370" actId="1076"/>
          <ac:picMkLst>
            <pc:docMk/>
            <pc:sldMk cId="3241631726" sldId="456"/>
            <ac:picMk id="31" creationId="{C3981E20-AF35-6942-4878-D88B1B59AC1D}"/>
          </ac:picMkLst>
        </pc:picChg>
      </pc:sldChg>
      <pc:sldChg chg="addSp delSp modSp new mod">
        <pc:chgData name="Beata Jastrzębska" userId="4a37d678-9f55-4fa4-bc89-937f6b565a0c" providerId="ADAL" clId="{9981AAFD-7617-43EE-AF60-8F5568634798}" dt="2023-06-09T07:13:40.002" v="8666" actId="1076"/>
        <pc:sldMkLst>
          <pc:docMk/>
          <pc:sldMk cId="1362531128" sldId="457"/>
        </pc:sldMkLst>
        <pc:spChg chg="mod">
          <ac:chgData name="Beata Jastrzębska" userId="4a37d678-9f55-4fa4-bc89-937f6b565a0c" providerId="ADAL" clId="{9981AAFD-7617-43EE-AF60-8F5568634798}" dt="2023-06-07T13:15:59.574" v="8395"/>
          <ac:spMkLst>
            <pc:docMk/>
            <pc:sldMk cId="1362531128" sldId="457"/>
            <ac:spMk id="2" creationId="{FA84B4B2-0312-A683-CEE9-FF80C8FAAC6C}"/>
          </ac:spMkLst>
        </pc:spChg>
        <pc:spChg chg="mod">
          <ac:chgData name="Beata Jastrzębska" userId="4a37d678-9f55-4fa4-bc89-937f6b565a0c" providerId="ADAL" clId="{9981AAFD-7617-43EE-AF60-8F5568634798}" dt="2023-06-07T13:16:14.201" v="8399"/>
          <ac:spMkLst>
            <pc:docMk/>
            <pc:sldMk cId="1362531128" sldId="457"/>
            <ac:spMk id="3" creationId="{C82EC2A1-7D22-63D6-2964-13F2D5FF5A00}"/>
          </ac:spMkLst>
        </pc:spChg>
        <pc:spChg chg="del">
          <ac:chgData name="Beata Jastrzębska" userId="4a37d678-9f55-4fa4-bc89-937f6b565a0c" providerId="ADAL" clId="{9981AAFD-7617-43EE-AF60-8F5568634798}" dt="2023-06-07T13:16:05.030" v="8396"/>
          <ac:spMkLst>
            <pc:docMk/>
            <pc:sldMk cId="1362531128" sldId="457"/>
            <ac:spMk id="4" creationId="{6778F95A-621D-4024-E741-06945815D3E2}"/>
          </ac:spMkLst>
        </pc:spChg>
        <pc:spChg chg="del">
          <ac:chgData name="Beata Jastrzębska" userId="4a37d678-9f55-4fa4-bc89-937f6b565a0c" providerId="ADAL" clId="{9981AAFD-7617-43EE-AF60-8F5568634798}" dt="2023-06-02T13:02:43.259" v="1834" actId="478"/>
          <ac:spMkLst>
            <pc:docMk/>
            <pc:sldMk cId="1362531128" sldId="457"/>
            <ac:spMk id="5" creationId="{28FDDBD2-A59F-14C4-3246-689F50B4E61E}"/>
          </ac:spMkLst>
        </pc:spChg>
        <pc:spChg chg="add mod">
          <ac:chgData name="Beata Jastrzębska" userId="4a37d678-9f55-4fa4-bc89-937f6b565a0c" providerId="ADAL" clId="{9981AAFD-7617-43EE-AF60-8F5568634798}" dt="2023-06-07T13:16:05.030" v="8396"/>
          <ac:spMkLst>
            <pc:docMk/>
            <pc:sldMk cId="1362531128" sldId="457"/>
            <ac:spMk id="5" creationId="{ED93B510-EBC3-E6F5-6EB6-D9F04A2CE4A6}"/>
          </ac:spMkLst>
        </pc:spChg>
        <pc:spChg chg="del">
          <ac:chgData name="Beata Jastrzębska" userId="4a37d678-9f55-4fa4-bc89-937f6b565a0c" providerId="ADAL" clId="{9981AAFD-7617-43EE-AF60-8F5568634798}" dt="2023-06-02T13:02:38.193" v="1833" actId="478"/>
          <ac:spMkLst>
            <pc:docMk/>
            <pc:sldMk cId="1362531128" sldId="457"/>
            <ac:spMk id="6" creationId="{BBE9A7CB-47C6-7AEC-4F45-3882760A25C0}"/>
          </ac:spMkLst>
        </pc:spChg>
        <pc:spChg chg="add mod">
          <ac:chgData name="Beata Jastrzębska" userId="4a37d678-9f55-4fa4-bc89-937f6b565a0c" providerId="ADAL" clId="{9981AAFD-7617-43EE-AF60-8F5568634798}" dt="2023-06-09T07:13:37.338" v="8665" actId="1076"/>
          <ac:spMkLst>
            <pc:docMk/>
            <pc:sldMk cId="1362531128" sldId="457"/>
            <ac:spMk id="7" creationId="{B0BF134D-CFD6-1BE8-ABD2-78D744BCBB2B}"/>
          </ac:spMkLst>
        </pc:spChg>
        <pc:spChg chg="add mod">
          <ac:chgData name="Beata Jastrzębska" userId="4a37d678-9f55-4fa4-bc89-937f6b565a0c" providerId="ADAL" clId="{9981AAFD-7617-43EE-AF60-8F5568634798}" dt="2023-06-09T07:13:40.002" v="8666" actId="1076"/>
          <ac:spMkLst>
            <pc:docMk/>
            <pc:sldMk cId="1362531128" sldId="457"/>
            <ac:spMk id="8" creationId="{7AD5C52B-3B70-A5DB-4EFD-13E436970637}"/>
          </ac:spMkLst>
        </pc:spChg>
        <pc:graphicFrameChg chg="add del mod modGraphic">
          <ac:chgData name="Beata Jastrzębska" userId="4a37d678-9f55-4fa4-bc89-937f6b565a0c" providerId="ADAL" clId="{9981AAFD-7617-43EE-AF60-8F5568634798}" dt="2023-06-05T07:42:54.286" v="1981" actId="478"/>
          <ac:graphicFrameMkLst>
            <pc:docMk/>
            <pc:sldMk cId="1362531128" sldId="457"/>
            <ac:graphicFrameMk id="15" creationId="{FC616074-7B1C-D1EB-9A62-2F7FE237230B}"/>
          </ac:graphicFrameMkLst>
        </pc:graphicFrameChg>
        <pc:graphicFrameChg chg="add del mod modGraphic">
          <ac:chgData name="Beata Jastrzębska" userId="4a37d678-9f55-4fa4-bc89-937f6b565a0c" providerId="ADAL" clId="{9981AAFD-7617-43EE-AF60-8F5568634798}" dt="2023-06-05T07:42:21.227" v="1969" actId="1032"/>
          <ac:graphicFrameMkLst>
            <pc:docMk/>
            <pc:sldMk cId="1362531128" sldId="457"/>
            <ac:graphicFrameMk id="16" creationId="{6A91B15E-55A3-0FF3-C661-59E7BD9EF733}"/>
          </ac:graphicFrameMkLst>
        </pc:graphicFrameChg>
        <pc:graphicFrameChg chg="add del mod modGraphic">
          <ac:chgData name="Beata Jastrzębska" userId="4a37d678-9f55-4fa4-bc89-937f6b565a0c" providerId="ADAL" clId="{9981AAFD-7617-43EE-AF60-8F5568634798}" dt="2023-06-09T07:13:26.394" v="8664"/>
          <ac:graphicFrameMkLst>
            <pc:docMk/>
            <pc:sldMk cId="1362531128" sldId="457"/>
            <ac:graphicFrameMk id="17" creationId="{F10706E9-688A-BC0E-ADA3-5D31617F3F0F}"/>
          </ac:graphicFrameMkLst>
        </pc:graphicFrameChg>
        <pc:picChg chg="add mod">
          <ac:chgData name="Beata Jastrzębska" userId="4a37d678-9f55-4fa4-bc89-937f6b565a0c" providerId="ADAL" clId="{9981AAFD-7617-43EE-AF60-8F5568634798}" dt="2023-06-07T13:16:18.482" v="8400"/>
          <ac:picMkLst>
            <pc:docMk/>
            <pc:sldMk cId="1362531128" sldId="457"/>
            <ac:picMk id="6" creationId="{16664A96-BEA4-3844-E9F5-A961658CDA0A}"/>
          </ac:picMkLst>
        </pc:picChg>
        <pc:picChg chg="add del mod">
          <ac:chgData name="Beata Jastrzębska" userId="4a37d678-9f55-4fa4-bc89-937f6b565a0c" providerId="ADAL" clId="{9981AAFD-7617-43EE-AF60-8F5568634798}" dt="2023-06-05T07:43:36.153" v="1987" actId="478"/>
          <ac:picMkLst>
            <pc:docMk/>
            <pc:sldMk cId="1362531128" sldId="457"/>
            <ac:picMk id="6" creationId="{1CFCC43E-DA20-1785-4987-6C3732DB11E3}"/>
          </ac:picMkLst>
        </pc:picChg>
        <pc:picChg chg="add del mod">
          <ac:chgData name="Beata Jastrzębska" userId="4a37d678-9f55-4fa4-bc89-937f6b565a0c" providerId="ADAL" clId="{9981AAFD-7617-43EE-AF60-8F5568634798}" dt="2023-06-05T07:43:45.059" v="1992" actId="478"/>
          <ac:picMkLst>
            <pc:docMk/>
            <pc:sldMk cId="1362531128" sldId="457"/>
            <ac:picMk id="8" creationId="{8A9BFEE3-3A49-2014-8584-740811305F3B}"/>
          </ac:picMkLst>
        </pc:picChg>
        <pc:picChg chg="add del mod">
          <ac:chgData name="Beata Jastrzębska" userId="4a37d678-9f55-4fa4-bc89-937f6b565a0c" providerId="ADAL" clId="{9981AAFD-7617-43EE-AF60-8F5568634798}" dt="2023-06-05T07:34:44.125" v="1941" actId="21"/>
          <ac:picMkLst>
            <pc:docMk/>
            <pc:sldMk cId="1362531128" sldId="457"/>
            <ac:picMk id="10" creationId="{1C556C0E-5B82-061D-F845-B66FD5475CAA}"/>
          </ac:picMkLst>
        </pc:picChg>
        <pc:picChg chg="add del mod">
          <ac:chgData name="Beata Jastrzębska" userId="4a37d678-9f55-4fa4-bc89-937f6b565a0c" providerId="ADAL" clId="{9981AAFD-7617-43EE-AF60-8F5568634798}" dt="2023-06-05T07:43:41.011" v="1990" actId="478"/>
          <ac:picMkLst>
            <pc:docMk/>
            <pc:sldMk cId="1362531128" sldId="457"/>
            <ac:picMk id="12" creationId="{5BEA4D8D-BB68-F271-0A15-D2135C6BCA6E}"/>
          </ac:picMkLst>
        </pc:picChg>
        <pc:picChg chg="add del mod">
          <ac:chgData name="Beata Jastrzębska" userId="4a37d678-9f55-4fa4-bc89-937f6b565a0c" providerId="ADAL" clId="{9981AAFD-7617-43EE-AF60-8F5568634798}" dt="2023-06-05T07:34:32.425" v="1937" actId="21"/>
          <ac:picMkLst>
            <pc:docMk/>
            <pc:sldMk cId="1362531128" sldId="457"/>
            <ac:picMk id="14" creationId="{E80C0A7B-561E-D256-5C26-E5B592CF3C2A}"/>
          </ac:picMkLst>
        </pc:picChg>
      </pc:sldChg>
      <pc:sldChg chg="modSp new del mod">
        <pc:chgData name="Beata Jastrzębska" userId="4a37d678-9f55-4fa4-bc89-937f6b565a0c" providerId="ADAL" clId="{9981AAFD-7617-43EE-AF60-8F5568634798}" dt="2023-06-05T08:24:49.700" v="2475" actId="47"/>
        <pc:sldMkLst>
          <pc:docMk/>
          <pc:sldMk cId="3701585070" sldId="458"/>
        </pc:sldMkLst>
        <pc:spChg chg="mod">
          <ac:chgData name="Beata Jastrzębska" userId="4a37d678-9f55-4fa4-bc89-937f6b565a0c" providerId="ADAL" clId="{9981AAFD-7617-43EE-AF60-8F5568634798}" dt="2023-06-02T13:09:54.954" v="1853" actId="20577"/>
          <ac:spMkLst>
            <pc:docMk/>
            <pc:sldMk cId="3701585070" sldId="458"/>
            <ac:spMk id="2" creationId="{0D8DB4F3-4CB6-A034-5D46-4C61263BAC09}"/>
          </ac:spMkLst>
        </pc:spChg>
        <pc:spChg chg="mod">
          <ac:chgData name="Beata Jastrzębska" userId="4a37d678-9f55-4fa4-bc89-937f6b565a0c" providerId="ADAL" clId="{9981AAFD-7617-43EE-AF60-8F5568634798}" dt="2023-06-02T13:11:42.467" v="1900" actId="20577"/>
          <ac:spMkLst>
            <pc:docMk/>
            <pc:sldMk cId="3701585070" sldId="458"/>
            <ac:spMk id="6" creationId="{F5301945-B152-87B2-DB5C-8AA02DF683DA}"/>
          </ac:spMkLst>
        </pc:spChg>
      </pc:sldChg>
      <pc:sldChg chg="addSp delSp modSp new mod modClrScheme addCm chgLayout">
        <pc:chgData name="Beata Jastrzębska" userId="4a37d678-9f55-4fa4-bc89-937f6b565a0c" providerId="ADAL" clId="{9981AAFD-7617-43EE-AF60-8F5568634798}" dt="2023-06-09T12:02:49.510" v="11076" actId="20577"/>
        <pc:sldMkLst>
          <pc:docMk/>
          <pc:sldMk cId="3743016636" sldId="459"/>
        </pc:sldMkLst>
        <pc:spChg chg="del mod ord">
          <ac:chgData name="Beata Jastrzębska" userId="4a37d678-9f55-4fa4-bc89-937f6b565a0c" providerId="ADAL" clId="{9981AAFD-7617-43EE-AF60-8F5568634798}" dt="2023-06-05T07:58:24.752" v="2069" actId="700"/>
          <ac:spMkLst>
            <pc:docMk/>
            <pc:sldMk cId="3743016636" sldId="459"/>
            <ac:spMk id="2" creationId="{AA61FD99-96F7-FC0C-9BF0-14A7FBCB20A5}"/>
          </ac:spMkLst>
        </pc:spChg>
        <pc:spChg chg="add mod">
          <ac:chgData name="Beata Jastrzębska" userId="4a37d678-9f55-4fa4-bc89-937f6b565a0c" providerId="ADAL" clId="{9981AAFD-7617-43EE-AF60-8F5568634798}" dt="2023-06-07T14:08:09.878" v="8531" actId="207"/>
          <ac:spMkLst>
            <pc:docMk/>
            <pc:sldMk cId="3743016636" sldId="459"/>
            <ac:spMk id="2" creationId="{C3286F8E-2053-C8C5-29A1-EF0E83910889}"/>
          </ac:spMkLst>
        </pc:spChg>
        <pc:spChg chg="del mod ord">
          <ac:chgData name="Beata Jastrzębska" userId="4a37d678-9f55-4fa4-bc89-937f6b565a0c" providerId="ADAL" clId="{9981AAFD-7617-43EE-AF60-8F5568634798}" dt="2023-06-05T07:58:24.752" v="2069" actId="700"/>
          <ac:spMkLst>
            <pc:docMk/>
            <pc:sldMk cId="3743016636" sldId="459"/>
            <ac:spMk id="3" creationId="{89E53FDE-F2AE-DBD5-EB26-BA23E2377AB7}"/>
          </ac:spMkLst>
        </pc:spChg>
        <pc:spChg chg="add mod">
          <ac:chgData name="Beata Jastrzębska" userId="4a37d678-9f55-4fa4-bc89-937f6b565a0c" providerId="ADAL" clId="{9981AAFD-7617-43EE-AF60-8F5568634798}" dt="2023-06-07T14:09:14.988" v="8543" actId="207"/>
          <ac:spMkLst>
            <pc:docMk/>
            <pc:sldMk cId="3743016636" sldId="459"/>
            <ac:spMk id="3" creationId="{C6C687E2-468A-C495-F4C9-9320D007D29B}"/>
          </ac:spMkLst>
        </pc:spChg>
        <pc:spChg chg="add mod ord">
          <ac:chgData name="Beata Jastrzębska" userId="4a37d678-9f55-4fa4-bc89-937f6b565a0c" providerId="ADAL" clId="{9981AAFD-7617-43EE-AF60-8F5568634798}" dt="2023-06-09T12:02:49.510" v="11076" actId="20577"/>
          <ac:spMkLst>
            <pc:docMk/>
            <pc:sldMk cId="3743016636" sldId="459"/>
            <ac:spMk id="4" creationId="{A7826D79-98D7-FA88-1CD1-75A5E2884DD8}"/>
          </ac:spMkLst>
        </pc:spChg>
        <pc:spChg chg="add del mod ord">
          <ac:chgData name="Beata Jastrzębska" userId="4a37d678-9f55-4fa4-bc89-937f6b565a0c" providerId="ADAL" clId="{9981AAFD-7617-43EE-AF60-8F5568634798}" dt="2023-06-05T08:02:04.438" v="2175" actId="478"/>
          <ac:spMkLst>
            <pc:docMk/>
            <pc:sldMk cId="3743016636" sldId="459"/>
            <ac:spMk id="5" creationId="{1DD86AE1-C0DC-453C-1516-C15804248B43}"/>
          </ac:spMkLst>
        </pc:spChg>
        <pc:spChg chg="add del mod ord">
          <ac:chgData name="Beata Jastrzębska" userId="4a37d678-9f55-4fa4-bc89-937f6b565a0c" providerId="ADAL" clId="{9981AAFD-7617-43EE-AF60-8F5568634798}" dt="2023-06-07T13:54:43.444" v="8512"/>
          <ac:spMkLst>
            <pc:docMk/>
            <pc:sldMk cId="3743016636" sldId="459"/>
            <ac:spMk id="6" creationId="{330280EE-F2B0-E0C6-337B-B0D6825613AE}"/>
          </ac:spMkLst>
        </pc:spChg>
        <pc:spChg chg="add del mod ord">
          <ac:chgData name="Beata Jastrzębska" userId="4a37d678-9f55-4fa4-bc89-937f6b565a0c" providerId="ADAL" clId="{9981AAFD-7617-43EE-AF60-8F5568634798}" dt="2023-06-07T13:54:13.352" v="8502"/>
          <ac:spMkLst>
            <pc:docMk/>
            <pc:sldMk cId="3743016636" sldId="459"/>
            <ac:spMk id="7" creationId="{9BDAFD15-7818-8727-429F-67F8D0112B6A}"/>
          </ac:spMkLst>
        </pc:spChg>
        <pc:spChg chg="add del mod ord">
          <ac:chgData name="Beata Jastrzębska" userId="4a37d678-9f55-4fa4-bc89-937f6b565a0c" providerId="ADAL" clId="{9981AAFD-7617-43EE-AF60-8F5568634798}" dt="2023-06-06T08:57:03.979" v="5914" actId="478"/>
          <ac:spMkLst>
            <pc:docMk/>
            <pc:sldMk cId="3743016636" sldId="459"/>
            <ac:spMk id="8" creationId="{4311862A-684A-3A3D-11AF-C2B915CA2F34}"/>
          </ac:spMkLst>
        </pc:spChg>
        <pc:spChg chg="mod">
          <ac:chgData name="Beata Jastrzębska" userId="4a37d678-9f55-4fa4-bc89-937f6b565a0c" providerId="ADAL" clId="{9981AAFD-7617-43EE-AF60-8F5568634798}" dt="2023-06-07T14:10:04.072" v="8554" actId="207"/>
          <ac:spMkLst>
            <pc:docMk/>
            <pc:sldMk cId="3743016636" sldId="459"/>
            <ac:spMk id="9" creationId="{15D7EC8F-9336-1CA0-EEE3-41523E5A53F8}"/>
          </ac:spMkLst>
        </pc:spChg>
        <pc:spChg chg="add mod">
          <ac:chgData name="Beata Jastrzębska" userId="4a37d678-9f55-4fa4-bc89-937f6b565a0c" providerId="ADAL" clId="{9981AAFD-7617-43EE-AF60-8F5568634798}" dt="2023-06-06T10:42:33.229" v="6424" actId="1076"/>
          <ac:spMkLst>
            <pc:docMk/>
            <pc:sldMk cId="3743016636" sldId="459"/>
            <ac:spMk id="10" creationId="{A4066DEF-8449-EF3A-2940-1FF6FE4C4ACA}"/>
          </ac:spMkLst>
        </pc:spChg>
        <pc:spChg chg="add del mod">
          <ac:chgData name="Beata Jastrzębska" userId="4a37d678-9f55-4fa4-bc89-937f6b565a0c" providerId="ADAL" clId="{9981AAFD-7617-43EE-AF60-8F5568634798}" dt="2023-06-06T09:11:31.935" v="5938" actId="478"/>
          <ac:spMkLst>
            <pc:docMk/>
            <pc:sldMk cId="3743016636" sldId="459"/>
            <ac:spMk id="12" creationId="{B5CB1862-1165-6E69-0A72-F54677010504}"/>
          </ac:spMkLst>
        </pc:spChg>
        <pc:spChg chg="add mod">
          <ac:chgData name="Beata Jastrzębska" userId="4a37d678-9f55-4fa4-bc89-937f6b565a0c" providerId="ADAL" clId="{9981AAFD-7617-43EE-AF60-8F5568634798}" dt="2023-06-07T08:09:04.203" v="7817" actId="1076"/>
          <ac:spMkLst>
            <pc:docMk/>
            <pc:sldMk cId="3743016636" sldId="459"/>
            <ac:spMk id="13" creationId="{A1DD991D-D1AA-88B4-ABCA-3FC228E718E3}"/>
          </ac:spMkLst>
        </pc:spChg>
        <pc:spChg chg="add mod">
          <ac:chgData name="Beata Jastrzębska" userId="4a37d678-9f55-4fa4-bc89-937f6b565a0c" providerId="ADAL" clId="{9981AAFD-7617-43EE-AF60-8F5568634798}" dt="2023-06-07T13:54:13.352" v="8502"/>
          <ac:spMkLst>
            <pc:docMk/>
            <pc:sldMk cId="3743016636" sldId="459"/>
            <ac:spMk id="14" creationId="{58D07AB1-607A-1733-5B79-1E0680371B99}"/>
          </ac:spMkLst>
        </pc:spChg>
        <pc:spChg chg="add mod">
          <ac:chgData name="Beata Jastrzębska" userId="4a37d678-9f55-4fa4-bc89-937f6b565a0c" providerId="ADAL" clId="{9981AAFD-7617-43EE-AF60-8F5568634798}" dt="2023-06-07T14:08:07.973" v="8530" actId="207"/>
          <ac:spMkLst>
            <pc:docMk/>
            <pc:sldMk cId="3743016636" sldId="459"/>
            <ac:spMk id="15" creationId="{15EC81AB-665B-C0D9-8D6F-390F73914888}"/>
          </ac:spMkLst>
        </pc:spChg>
        <pc:spChg chg="add del mod">
          <ac:chgData name="Beata Jastrzębska" userId="4a37d678-9f55-4fa4-bc89-937f6b565a0c" providerId="ADAL" clId="{9981AAFD-7617-43EE-AF60-8F5568634798}" dt="2023-06-06T09:10:02.332" v="5917" actId="478"/>
          <ac:spMkLst>
            <pc:docMk/>
            <pc:sldMk cId="3743016636" sldId="459"/>
            <ac:spMk id="16" creationId="{6DE5BBB9-FDD3-FE19-7B7A-12377381C164}"/>
          </ac:spMkLst>
        </pc:spChg>
        <pc:spChg chg="add mod">
          <ac:chgData name="Beata Jastrzębska" userId="4a37d678-9f55-4fa4-bc89-937f6b565a0c" providerId="ADAL" clId="{9981AAFD-7617-43EE-AF60-8F5568634798}" dt="2023-06-07T13:54:43.444" v="8512"/>
          <ac:spMkLst>
            <pc:docMk/>
            <pc:sldMk cId="3743016636" sldId="459"/>
            <ac:spMk id="16" creationId="{C162820B-52B4-3BEC-CFA7-EEA286026AC5}"/>
          </ac:spMkLst>
        </pc:spChg>
        <pc:spChg chg="add mod">
          <ac:chgData name="Beata Jastrzębska" userId="4a37d678-9f55-4fa4-bc89-937f6b565a0c" providerId="ADAL" clId="{9981AAFD-7617-43EE-AF60-8F5568634798}" dt="2023-06-07T14:09:19.234" v="8544" actId="207"/>
          <ac:spMkLst>
            <pc:docMk/>
            <pc:sldMk cId="3743016636" sldId="459"/>
            <ac:spMk id="17" creationId="{4313EE02-1108-C13F-6A9A-9C9B664790E1}"/>
          </ac:spMkLst>
        </pc:spChg>
        <pc:grpChg chg="add mod">
          <ac:chgData name="Beata Jastrzębska" userId="4a37d678-9f55-4fa4-bc89-937f6b565a0c" providerId="ADAL" clId="{9981AAFD-7617-43EE-AF60-8F5568634798}" dt="2023-06-07T08:08:41.812" v="7813" actId="1076"/>
          <ac:grpSpMkLst>
            <pc:docMk/>
            <pc:sldMk cId="3743016636" sldId="459"/>
            <ac:grpSpMk id="8" creationId="{0DCA71A3-EFE1-BE9F-15A7-F6BB8776C6E5}"/>
          </ac:grpSpMkLst>
        </pc:grpChg>
        <pc:graphicFrameChg chg="add mod modGraphic">
          <ac:chgData name="Beata Jastrzębska" userId="4a37d678-9f55-4fa4-bc89-937f6b565a0c" providerId="ADAL" clId="{9981AAFD-7617-43EE-AF60-8F5568634798}" dt="2023-06-07T14:08:43.438" v="8536" actId="2085"/>
          <ac:graphicFrameMkLst>
            <pc:docMk/>
            <pc:sldMk cId="3743016636" sldId="459"/>
            <ac:graphicFrameMk id="5" creationId="{825461D1-F473-6B07-05BF-4081420E327D}"/>
          </ac:graphicFrameMkLst>
        </pc:graphicFrameChg>
        <pc:graphicFrameChg chg="add mod modGraphic">
          <ac:chgData name="Beata Jastrzębska" userId="4a37d678-9f55-4fa4-bc89-937f6b565a0c" providerId="ADAL" clId="{9981AAFD-7617-43EE-AF60-8F5568634798}" dt="2023-06-07T14:09:03.577" v="8542" actId="2085"/>
          <ac:graphicFrameMkLst>
            <pc:docMk/>
            <pc:sldMk cId="3743016636" sldId="459"/>
            <ac:graphicFrameMk id="11" creationId="{7B95B0ED-D54C-C741-67AF-E49D976DD5C4}"/>
          </ac:graphicFrameMkLst>
        </pc:graphicFrameChg>
        <pc:graphicFrameChg chg="add mod modGraphic">
          <ac:chgData name="Beata Jastrzębska" userId="4a37d678-9f55-4fa4-bc89-937f6b565a0c" providerId="ADAL" clId="{9981AAFD-7617-43EE-AF60-8F5568634798}" dt="2023-06-07T14:09:59.811" v="8553" actId="2085"/>
          <ac:graphicFrameMkLst>
            <pc:docMk/>
            <pc:sldMk cId="3743016636" sldId="459"/>
            <ac:graphicFrameMk id="18" creationId="{0C76CD44-F37A-8E29-780D-CE5BBAE6D5CC}"/>
          </ac:graphicFrameMkLst>
        </pc:graphicFrameChg>
        <pc:picChg chg="add mod">
          <ac:chgData name="Beata Jastrzębska" userId="4a37d678-9f55-4fa4-bc89-937f6b565a0c" providerId="ADAL" clId="{9981AAFD-7617-43EE-AF60-8F5568634798}" dt="2023-06-07T13:53:38.930" v="8490"/>
          <ac:picMkLst>
            <pc:docMk/>
            <pc:sldMk cId="3743016636" sldId="459"/>
            <ac:picMk id="12" creationId="{3B1FEBD0-1851-E1FA-4762-34BB404E8706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Beata Jastrzębska" userId="4a37d678-9f55-4fa4-bc89-937f6b565a0c" providerId="ADAL" clId="{9981AAFD-7617-43EE-AF60-8F5568634798}" dt="2023-06-05T08:21:39.973" v="2263"/>
              <pc2:cmMkLst xmlns:pc2="http://schemas.microsoft.com/office/powerpoint/2019/9/main/command">
                <pc:docMk/>
                <pc:sldMk cId="3743016636" sldId="459"/>
                <pc2:cmMk id="{D739ACEA-6228-4AA6-878C-60326C916AFB}"/>
              </pc2:cmMkLst>
            </pc226:cmChg>
          </p:ext>
        </pc:extLst>
      </pc:sldChg>
      <pc:sldChg chg="addSp delSp modSp new mod">
        <pc:chgData name="Beata Jastrzębska" userId="4a37d678-9f55-4fa4-bc89-937f6b565a0c" providerId="ADAL" clId="{9981AAFD-7617-43EE-AF60-8F5568634798}" dt="2023-06-09T12:02:35.462" v="11066" actId="20577"/>
        <pc:sldMkLst>
          <pc:docMk/>
          <pc:sldMk cId="3222201955" sldId="460"/>
        </pc:sldMkLst>
        <pc:spChg chg="mod">
          <ac:chgData name="Beata Jastrzębska" userId="4a37d678-9f55-4fa4-bc89-937f6b565a0c" providerId="ADAL" clId="{9981AAFD-7617-43EE-AF60-8F5568634798}" dt="2023-06-09T12:02:35.462" v="11066" actId="20577"/>
          <ac:spMkLst>
            <pc:docMk/>
            <pc:sldMk cId="3222201955" sldId="460"/>
            <ac:spMk id="2" creationId="{14BEEACA-9E7A-BE78-C223-97E0072255C1}"/>
          </ac:spMkLst>
        </pc:spChg>
        <pc:spChg chg="del">
          <ac:chgData name="Beata Jastrzębska" userId="4a37d678-9f55-4fa4-bc89-937f6b565a0c" providerId="ADAL" clId="{9981AAFD-7617-43EE-AF60-8F5568634798}" dt="2023-06-07T13:54:48.695" v="8514"/>
          <ac:spMkLst>
            <pc:docMk/>
            <pc:sldMk cId="3222201955" sldId="460"/>
            <ac:spMk id="3" creationId="{FD02BB6C-77BB-2492-AC6D-3A478F3B9D6C}"/>
          </ac:spMkLst>
        </pc:spChg>
        <pc:spChg chg="del">
          <ac:chgData name="Beata Jastrzębska" userId="4a37d678-9f55-4fa4-bc89-937f6b565a0c" providerId="ADAL" clId="{9981AAFD-7617-43EE-AF60-8F5568634798}" dt="2023-06-07T13:54:16.502" v="8504"/>
          <ac:spMkLst>
            <pc:docMk/>
            <pc:sldMk cId="3222201955" sldId="460"/>
            <ac:spMk id="4" creationId="{0DF01D7C-F471-D9F6-F592-08EC02F29EB7}"/>
          </ac:spMkLst>
        </pc:spChg>
        <pc:spChg chg="del">
          <ac:chgData name="Beata Jastrzębska" userId="4a37d678-9f55-4fa4-bc89-937f6b565a0c" providerId="ADAL" clId="{9981AAFD-7617-43EE-AF60-8F5568634798}" dt="2023-06-05T08:39:20.763" v="2664" actId="478"/>
          <ac:spMkLst>
            <pc:docMk/>
            <pc:sldMk cId="3222201955" sldId="460"/>
            <ac:spMk id="5" creationId="{5A2EFCB1-275E-F07E-07F8-D30A3A420D89}"/>
          </ac:spMkLst>
        </pc:spChg>
        <pc:spChg chg="mod">
          <ac:chgData name="Beata Jastrzębska" userId="4a37d678-9f55-4fa4-bc89-937f6b565a0c" providerId="ADAL" clId="{9981AAFD-7617-43EE-AF60-8F5568634798}" dt="2023-06-07T08:09:29.608" v="7819" actId="1076"/>
          <ac:spMkLst>
            <pc:docMk/>
            <pc:sldMk cId="3222201955" sldId="460"/>
            <ac:spMk id="6" creationId="{B980BFBD-BEA3-19BE-179D-EE61FB216FBB}"/>
          </ac:spMkLst>
        </pc:spChg>
        <pc:spChg chg="add del mod">
          <ac:chgData name="Beata Jastrzębska" userId="4a37d678-9f55-4fa4-bc89-937f6b565a0c" providerId="ADAL" clId="{9981AAFD-7617-43EE-AF60-8F5568634798}" dt="2023-06-06T08:09:34.417" v="5531" actId="478"/>
          <ac:spMkLst>
            <pc:docMk/>
            <pc:sldMk cId="3222201955" sldId="460"/>
            <ac:spMk id="7" creationId="{DD71B5A2-FE5B-4612-0CAE-33E672292D1B}"/>
          </ac:spMkLst>
        </pc:spChg>
        <pc:spChg chg="add del mod">
          <ac:chgData name="Beata Jastrzębska" userId="4a37d678-9f55-4fa4-bc89-937f6b565a0c" providerId="ADAL" clId="{9981AAFD-7617-43EE-AF60-8F5568634798}" dt="2023-06-07T07:52:17.127" v="7667" actId="478"/>
          <ac:spMkLst>
            <pc:docMk/>
            <pc:sldMk cId="3222201955" sldId="460"/>
            <ac:spMk id="9" creationId="{A85A2AEB-0B00-E381-0DB7-7A8BEE4A3FCC}"/>
          </ac:spMkLst>
        </pc:spChg>
        <pc:spChg chg="add mod">
          <ac:chgData name="Beata Jastrzębska" userId="4a37d678-9f55-4fa4-bc89-937f6b565a0c" providerId="ADAL" clId="{9981AAFD-7617-43EE-AF60-8F5568634798}" dt="2023-06-07T08:05:20.783" v="7773" actId="1076"/>
          <ac:spMkLst>
            <pc:docMk/>
            <pc:sldMk cId="3222201955" sldId="460"/>
            <ac:spMk id="11" creationId="{EB4BE4E9-3FD1-0E30-B0AA-3FE269FE4A29}"/>
          </ac:spMkLst>
        </pc:spChg>
        <pc:spChg chg="add">
          <ac:chgData name="Beata Jastrzębska" userId="4a37d678-9f55-4fa4-bc89-937f6b565a0c" providerId="ADAL" clId="{9981AAFD-7617-43EE-AF60-8F5568634798}" dt="2023-06-06T10:55:21.783" v="6534" actId="11529"/>
          <ac:spMkLst>
            <pc:docMk/>
            <pc:sldMk cId="3222201955" sldId="460"/>
            <ac:spMk id="14" creationId="{6E4573A5-C32B-17F6-75A2-E99B52F54C45}"/>
          </ac:spMkLst>
        </pc:spChg>
        <pc:spChg chg="add mod">
          <ac:chgData name="Beata Jastrzębska" userId="4a37d678-9f55-4fa4-bc89-937f6b565a0c" providerId="ADAL" clId="{9981AAFD-7617-43EE-AF60-8F5568634798}" dt="2023-06-07T07:58:26.768" v="7703" actId="11529"/>
          <ac:spMkLst>
            <pc:docMk/>
            <pc:sldMk cId="3222201955" sldId="460"/>
            <ac:spMk id="16" creationId="{E3DB50D5-CC27-0F00-D96C-60B1DB845AF8}"/>
          </ac:spMkLst>
        </pc:spChg>
        <pc:spChg chg="add">
          <ac:chgData name="Beata Jastrzębska" userId="4a37d678-9f55-4fa4-bc89-937f6b565a0c" providerId="ADAL" clId="{9981AAFD-7617-43EE-AF60-8F5568634798}" dt="2023-06-07T07:58:38.029" v="7705" actId="11529"/>
          <ac:spMkLst>
            <pc:docMk/>
            <pc:sldMk cId="3222201955" sldId="460"/>
            <ac:spMk id="17" creationId="{7A9D4616-3C7D-6D90-7F17-54EF84079177}"/>
          </ac:spMkLst>
        </pc:spChg>
        <pc:spChg chg="add del mod">
          <ac:chgData name="Beata Jastrzębska" userId="4a37d678-9f55-4fa4-bc89-937f6b565a0c" providerId="ADAL" clId="{9981AAFD-7617-43EE-AF60-8F5568634798}" dt="2023-06-07T08:00:57.660" v="7748" actId="478"/>
          <ac:spMkLst>
            <pc:docMk/>
            <pc:sldMk cId="3222201955" sldId="460"/>
            <ac:spMk id="18" creationId="{AE29A56E-A768-2B9D-3AA8-B842031AC3F7}"/>
          </ac:spMkLst>
        </pc:spChg>
        <pc:spChg chg="add mod">
          <ac:chgData name="Beata Jastrzębska" userId="4a37d678-9f55-4fa4-bc89-937f6b565a0c" providerId="ADAL" clId="{9981AAFD-7617-43EE-AF60-8F5568634798}" dt="2023-06-07T08:00:29.744" v="7735"/>
          <ac:spMkLst>
            <pc:docMk/>
            <pc:sldMk cId="3222201955" sldId="460"/>
            <ac:spMk id="20" creationId="{9FEB38E3-AAF8-D4C0-79AB-B2468E4114CD}"/>
          </ac:spMkLst>
        </pc:spChg>
        <pc:spChg chg="add mod">
          <ac:chgData name="Beata Jastrzębska" userId="4a37d678-9f55-4fa4-bc89-937f6b565a0c" providerId="ADAL" clId="{9981AAFD-7617-43EE-AF60-8F5568634798}" dt="2023-06-07T13:54:16.502" v="8504"/>
          <ac:spMkLst>
            <pc:docMk/>
            <pc:sldMk cId="3222201955" sldId="460"/>
            <ac:spMk id="22" creationId="{7B325160-6DCA-F440-9295-68A8EBF25714}"/>
          </ac:spMkLst>
        </pc:spChg>
        <pc:spChg chg="add mod">
          <ac:chgData name="Beata Jastrzębska" userId="4a37d678-9f55-4fa4-bc89-937f6b565a0c" providerId="ADAL" clId="{9981AAFD-7617-43EE-AF60-8F5568634798}" dt="2023-06-07T13:54:48.695" v="8514"/>
          <ac:spMkLst>
            <pc:docMk/>
            <pc:sldMk cId="3222201955" sldId="460"/>
            <ac:spMk id="23" creationId="{8A949795-6315-9097-F5F2-8BBA17701455}"/>
          </ac:spMkLst>
        </pc:spChg>
        <pc:graphicFrameChg chg="add del modGraphic">
          <ac:chgData name="Beata Jastrzębska" userId="4a37d678-9f55-4fa4-bc89-937f6b565a0c" providerId="ADAL" clId="{9981AAFD-7617-43EE-AF60-8F5568634798}" dt="2023-06-06T10:48:14.268" v="6479" actId="1032"/>
          <ac:graphicFrameMkLst>
            <pc:docMk/>
            <pc:sldMk cId="3222201955" sldId="460"/>
            <ac:graphicFrameMk id="12" creationId="{027C7E2D-30C7-F786-E8DC-143C1C2755A4}"/>
          </ac:graphicFrameMkLst>
        </pc:graphicFrameChg>
        <pc:graphicFrameChg chg="add del mod modGraphic">
          <ac:chgData name="Beata Jastrzębska" userId="4a37d678-9f55-4fa4-bc89-937f6b565a0c" providerId="ADAL" clId="{9981AAFD-7617-43EE-AF60-8F5568634798}" dt="2023-06-07T08:01:19.596" v="7754" actId="478"/>
          <ac:graphicFrameMkLst>
            <pc:docMk/>
            <pc:sldMk cId="3222201955" sldId="460"/>
            <ac:graphicFrameMk id="13" creationId="{19CBF817-7DA5-3757-661A-E43F756AB106}"/>
          </ac:graphicFrameMkLst>
        </pc:graphicFrameChg>
        <pc:graphicFrameChg chg="add mod modGraphic">
          <ac:chgData name="Beata Jastrzębska" userId="4a37d678-9f55-4fa4-bc89-937f6b565a0c" providerId="ADAL" clId="{9981AAFD-7617-43EE-AF60-8F5568634798}" dt="2023-06-07T08:06:38" v="7790" actId="113"/>
          <ac:graphicFrameMkLst>
            <pc:docMk/>
            <pc:sldMk cId="3222201955" sldId="460"/>
            <ac:graphicFrameMk id="19" creationId="{29C28B01-C0F4-BF47-44B8-86AAED493FFE}"/>
          </ac:graphicFrameMkLst>
        </pc:graphicFrameChg>
        <pc:picChg chg="add del mod ord">
          <ac:chgData name="Beata Jastrzębska" userId="4a37d678-9f55-4fa4-bc89-937f6b565a0c" providerId="ADAL" clId="{9981AAFD-7617-43EE-AF60-8F5568634798}" dt="2023-06-07T08:00:54.519" v="7746" actId="21"/>
          <ac:picMkLst>
            <pc:docMk/>
            <pc:sldMk cId="3222201955" sldId="460"/>
            <ac:picMk id="7" creationId="{0C8E7F02-946D-01EB-0629-8544DBE15EF1}"/>
          </ac:picMkLst>
        </pc:picChg>
        <pc:picChg chg="add del mod">
          <ac:chgData name="Beata Jastrzębska" userId="4a37d678-9f55-4fa4-bc89-937f6b565a0c" providerId="ADAL" clId="{9981AAFD-7617-43EE-AF60-8F5568634798}" dt="2023-06-07T08:00:46.045" v="7741" actId="21"/>
          <ac:picMkLst>
            <pc:docMk/>
            <pc:sldMk cId="3222201955" sldId="460"/>
            <ac:picMk id="10" creationId="{DF386C43-7B3A-C7EE-6110-1E071129FA1A}"/>
          </ac:picMkLst>
        </pc:picChg>
        <pc:picChg chg="add del mod">
          <ac:chgData name="Beata Jastrzębska" userId="4a37d678-9f55-4fa4-bc89-937f6b565a0c" providerId="ADAL" clId="{9981AAFD-7617-43EE-AF60-8F5568634798}" dt="2023-06-07T08:00:31.310" v="7737" actId="21"/>
          <ac:picMkLst>
            <pc:docMk/>
            <pc:sldMk cId="3222201955" sldId="460"/>
            <ac:picMk id="15" creationId="{A0D3F166-2F0E-2A2C-0CB3-4AAE4B47F86F}"/>
          </ac:picMkLst>
        </pc:picChg>
        <pc:picChg chg="add mod">
          <ac:chgData name="Beata Jastrzębska" userId="4a37d678-9f55-4fa4-bc89-937f6b565a0c" providerId="ADAL" clId="{9981AAFD-7617-43EE-AF60-8F5568634798}" dt="2023-06-07T13:53:50.056" v="8492"/>
          <ac:picMkLst>
            <pc:docMk/>
            <pc:sldMk cId="3222201955" sldId="460"/>
            <ac:picMk id="21" creationId="{E95CD847-6406-35D3-457D-BB778EDC334D}"/>
          </ac:picMkLst>
        </pc:picChg>
      </pc:sldChg>
      <pc:sldChg chg="addSp delSp modSp new mod delCm modCm">
        <pc:chgData name="Beata Jastrzębska" userId="4a37d678-9f55-4fa4-bc89-937f6b565a0c" providerId="ADAL" clId="{9981AAFD-7617-43EE-AF60-8F5568634798}" dt="2023-06-09T12:02:40.326" v="11068" actId="20577"/>
        <pc:sldMkLst>
          <pc:docMk/>
          <pc:sldMk cId="1357079598" sldId="461"/>
        </pc:sldMkLst>
        <pc:spChg chg="mod">
          <ac:chgData name="Beata Jastrzębska" userId="4a37d678-9f55-4fa4-bc89-937f6b565a0c" providerId="ADAL" clId="{9981AAFD-7617-43EE-AF60-8F5568634798}" dt="2023-06-09T12:02:40.326" v="11068" actId="20577"/>
          <ac:spMkLst>
            <pc:docMk/>
            <pc:sldMk cId="1357079598" sldId="461"/>
            <ac:spMk id="2" creationId="{A531205B-5F1B-D2B2-B490-929337A6A655}"/>
          </ac:spMkLst>
        </pc:spChg>
        <pc:spChg chg="del">
          <ac:chgData name="Beata Jastrzębska" userId="4a37d678-9f55-4fa4-bc89-937f6b565a0c" providerId="ADAL" clId="{9981AAFD-7617-43EE-AF60-8F5568634798}" dt="2023-06-07T13:54:45.684" v="8513"/>
          <ac:spMkLst>
            <pc:docMk/>
            <pc:sldMk cId="1357079598" sldId="461"/>
            <ac:spMk id="3" creationId="{08046A15-02A4-911A-7CB3-0370A52D52E3}"/>
          </ac:spMkLst>
        </pc:spChg>
        <pc:spChg chg="del">
          <ac:chgData name="Beata Jastrzębska" userId="4a37d678-9f55-4fa4-bc89-937f6b565a0c" providerId="ADAL" clId="{9981AAFD-7617-43EE-AF60-8F5568634798}" dt="2023-06-07T13:54:14.858" v="8503"/>
          <ac:spMkLst>
            <pc:docMk/>
            <pc:sldMk cId="1357079598" sldId="461"/>
            <ac:spMk id="4" creationId="{CE3FFA23-13C2-E9BA-FB81-4008CE114662}"/>
          </ac:spMkLst>
        </pc:spChg>
        <pc:spChg chg="del">
          <ac:chgData name="Beata Jastrzębska" userId="4a37d678-9f55-4fa4-bc89-937f6b565a0c" providerId="ADAL" clId="{9981AAFD-7617-43EE-AF60-8F5568634798}" dt="2023-06-05T08:26:49.827" v="2519" actId="478"/>
          <ac:spMkLst>
            <pc:docMk/>
            <pc:sldMk cId="1357079598" sldId="461"/>
            <ac:spMk id="5" creationId="{886A7DFC-2043-933B-2D34-B87BA28A46D9}"/>
          </ac:spMkLst>
        </pc:spChg>
        <pc:spChg chg="mod">
          <ac:chgData name="Beata Jastrzębska" userId="4a37d678-9f55-4fa4-bc89-937f6b565a0c" providerId="ADAL" clId="{9981AAFD-7617-43EE-AF60-8F5568634798}" dt="2023-06-09T10:25:35.956" v="10804" actId="1076"/>
          <ac:spMkLst>
            <pc:docMk/>
            <pc:sldMk cId="1357079598" sldId="461"/>
            <ac:spMk id="6" creationId="{5BD96C13-D582-7CD1-38CB-0CD24855ACE4}"/>
          </ac:spMkLst>
        </pc:spChg>
        <pc:spChg chg="add mod">
          <ac:chgData name="Beata Jastrzębska" userId="4a37d678-9f55-4fa4-bc89-937f6b565a0c" providerId="ADAL" clId="{9981AAFD-7617-43EE-AF60-8F5568634798}" dt="2023-06-07T14:11:17.497" v="8567" actId="1076"/>
          <ac:spMkLst>
            <pc:docMk/>
            <pc:sldMk cId="1357079598" sldId="461"/>
            <ac:spMk id="7" creationId="{1973C27F-1DAD-2337-E123-890777036C5C}"/>
          </ac:spMkLst>
        </pc:spChg>
        <pc:spChg chg="del mod">
          <ac:chgData name="Beata Jastrzębska" userId="4a37d678-9f55-4fa4-bc89-937f6b565a0c" providerId="ADAL" clId="{9981AAFD-7617-43EE-AF60-8F5568634798}" dt="2023-06-06T10:21:20.872" v="6196" actId="478"/>
          <ac:spMkLst>
            <pc:docMk/>
            <pc:sldMk cId="1357079598" sldId="461"/>
            <ac:spMk id="8" creationId="{134319E4-417C-E21F-F110-D3FC1A357227}"/>
          </ac:spMkLst>
        </pc:spChg>
        <pc:spChg chg="add mod">
          <ac:chgData name="Beata Jastrzębska" userId="4a37d678-9f55-4fa4-bc89-937f6b565a0c" providerId="ADAL" clId="{9981AAFD-7617-43EE-AF60-8F5568634798}" dt="2023-06-07T13:54:14.858" v="8503"/>
          <ac:spMkLst>
            <pc:docMk/>
            <pc:sldMk cId="1357079598" sldId="461"/>
            <ac:spMk id="8" creationId="{9692E932-865D-986D-503D-2ADC41D40973}"/>
          </ac:spMkLst>
        </pc:spChg>
        <pc:spChg chg="add mod">
          <ac:chgData name="Beata Jastrzębska" userId="4a37d678-9f55-4fa4-bc89-937f6b565a0c" providerId="ADAL" clId="{9981AAFD-7617-43EE-AF60-8F5568634798}" dt="2023-06-07T13:54:45.684" v="8513"/>
          <ac:spMkLst>
            <pc:docMk/>
            <pc:sldMk cId="1357079598" sldId="461"/>
            <ac:spMk id="9" creationId="{77F11639-C9B3-447A-6979-146C7AAB6E18}"/>
          </ac:spMkLst>
        </pc:spChg>
        <pc:spChg chg="add mod">
          <ac:chgData name="Beata Jastrzębska" userId="4a37d678-9f55-4fa4-bc89-937f6b565a0c" providerId="ADAL" clId="{9981AAFD-7617-43EE-AF60-8F5568634798}" dt="2023-06-09T10:25:18.758" v="10799" actId="1076"/>
          <ac:spMkLst>
            <pc:docMk/>
            <pc:sldMk cId="1357079598" sldId="461"/>
            <ac:spMk id="11" creationId="{309609A6-FAC4-F6F3-33DC-8BF2D3CAE339}"/>
          </ac:spMkLst>
        </pc:spChg>
        <pc:spChg chg="add del mod">
          <ac:chgData name="Beata Jastrzębska" userId="4a37d678-9f55-4fa4-bc89-937f6b565a0c" providerId="ADAL" clId="{9981AAFD-7617-43EE-AF60-8F5568634798}" dt="2023-06-06T10:29:27.492" v="6284" actId="478"/>
          <ac:spMkLst>
            <pc:docMk/>
            <pc:sldMk cId="1357079598" sldId="461"/>
            <ac:spMk id="11" creationId="{345EBA8C-5858-CC6A-0C27-3B1E27093119}"/>
          </ac:spMkLst>
        </pc:spChg>
        <pc:spChg chg="add mod">
          <ac:chgData name="Beata Jastrzębska" userId="4a37d678-9f55-4fa4-bc89-937f6b565a0c" providerId="ADAL" clId="{9981AAFD-7617-43EE-AF60-8F5568634798}" dt="2023-06-09T10:25:27.574" v="10801" actId="120"/>
          <ac:spMkLst>
            <pc:docMk/>
            <pc:sldMk cId="1357079598" sldId="461"/>
            <ac:spMk id="13" creationId="{694ED2D2-6724-05E8-7F62-124D02036884}"/>
          </ac:spMkLst>
        </pc:spChg>
        <pc:spChg chg="add mod">
          <ac:chgData name="Beata Jastrzębska" userId="4a37d678-9f55-4fa4-bc89-937f6b565a0c" providerId="ADAL" clId="{9981AAFD-7617-43EE-AF60-8F5568634798}" dt="2023-06-09T10:24:32.670" v="10794" actId="14100"/>
          <ac:spMkLst>
            <pc:docMk/>
            <pc:sldMk cId="1357079598" sldId="461"/>
            <ac:spMk id="15" creationId="{FD33D210-5102-FB6B-A8F0-87B654E7958E}"/>
          </ac:spMkLst>
        </pc:spChg>
        <pc:spChg chg="add mod">
          <ac:chgData name="Beata Jastrzębska" userId="4a37d678-9f55-4fa4-bc89-937f6b565a0c" providerId="ADAL" clId="{9981AAFD-7617-43EE-AF60-8F5568634798}" dt="2023-06-09T10:23:57.296" v="10786" actId="1076"/>
          <ac:spMkLst>
            <pc:docMk/>
            <pc:sldMk cId="1357079598" sldId="461"/>
            <ac:spMk id="16" creationId="{0669CD46-C3AB-B7FA-417A-B1BDE5DCA154}"/>
          </ac:spMkLst>
        </pc:spChg>
        <pc:spChg chg="add mod">
          <ac:chgData name="Beata Jastrzębska" userId="4a37d678-9f55-4fa4-bc89-937f6b565a0c" providerId="ADAL" clId="{9981AAFD-7617-43EE-AF60-8F5568634798}" dt="2023-06-09T10:24:19.014" v="10793" actId="1076"/>
          <ac:spMkLst>
            <pc:docMk/>
            <pc:sldMk cId="1357079598" sldId="461"/>
            <ac:spMk id="17" creationId="{806A8CF3-02D9-0F5F-7388-D0A9511A8CDA}"/>
          </ac:spMkLst>
        </pc:spChg>
        <pc:graphicFrameChg chg="add del mod modGraphic">
          <ac:chgData name="Beata Jastrzębska" userId="4a37d678-9f55-4fa4-bc89-937f6b565a0c" providerId="ADAL" clId="{9981AAFD-7617-43EE-AF60-8F5568634798}" dt="2023-06-06T10:12:38.722" v="6141" actId="478"/>
          <ac:graphicFrameMkLst>
            <pc:docMk/>
            <pc:sldMk cId="1357079598" sldId="461"/>
            <ac:graphicFrameMk id="9" creationId="{2F6B4C92-C5E0-22C3-68CE-A5B5089ACA85}"/>
          </ac:graphicFrameMkLst>
        </pc:graphicFrameChg>
        <pc:graphicFrameChg chg="add del mod modGraphic">
          <ac:chgData name="Beata Jastrzębska" userId="4a37d678-9f55-4fa4-bc89-937f6b565a0c" providerId="ADAL" clId="{9981AAFD-7617-43EE-AF60-8F5568634798}" dt="2023-06-06T10:22:44.548" v="6223" actId="478"/>
          <ac:graphicFrameMkLst>
            <pc:docMk/>
            <pc:sldMk cId="1357079598" sldId="461"/>
            <ac:graphicFrameMk id="12" creationId="{CA47942E-5A6F-B21D-4CCA-AA52942C6D2B}"/>
          </ac:graphicFrameMkLst>
        </pc:graphicFrameChg>
        <pc:graphicFrameChg chg="add del mod modGraphic">
          <ac:chgData name="Beata Jastrzębska" userId="4a37d678-9f55-4fa4-bc89-937f6b565a0c" providerId="ADAL" clId="{9981AAFD-7617-43EE-AF60-8F5568634798}" dt="2023-06-06T10:23:11.110" v="6226" actId="478"/>
          <ac:graphicFrameMkLst>
            <pc:docMk/>
            <pc:sldMk cId="1357079598" sldId="461"/>
            <ac:graphicFrameMk id="13" creationId="{BD62E719-72F8-D690-91EC-861955F42ECC}"/>
          </ac:graphicFrameMkLst>
        </pc:graphicFrameChg>
        <pc:graphicFrameChg chg="add mod modGraphic">
          <ac:chgData name="Beata Jastrzębska" userId="4a37d678-9f55-4fa4-bc89-937f6b565a0c" providerId="ADAL" clId="{9981AAFD-7617-43EE-AF60-8F5568634798}" dt="2023-06-09T10:25:10.070" v="10795" actId="1076"/>
          <ac:graphicFrameMkLst>
            <pc:docMk/>
            <pc:sldMk cId="1357079598" sldId="461"/>
            <ac:graphicFrameMk id="14" creationId="{57091A5F-63A9-A3F8-2E0D-F298A8487B2E}"/>
          </ac:graphicFrameMkLst>
        </pc:graphicFrameChg>
        <pc:picChg chg="add del mod ord modCrop">
          <ac:chgData name="Beata Jastrzębska" userId="4a37d678-9f55-4fa4-bc89-937f6b565a0c" providerId="ADAL" clId="{9981AAFD-7617-43EE-AF60-8F5568634798}" dt="2023-06-09T10:20:52.172" v="10725" actId="478"/>
          <ac:picMkLst>
            <pc:docMk/>
            <pc:sldMk cId="1357079598" sldId="461"/>
            <ac:picMk id="4" creationId="{E4AEBA5C-4FA8-A3FA-BF3D-200FED25DF62}"/>
          </ac:picMkLst>
        </pc:picChg>
        <pc:picChg chg="add mod">
          <ac:chgData name="Beata Jastrzębska" userId="4a37d678-9f55-4fa4-bc89-937f6b565a0c" providerId="ADAL" clId="{9981AAFD-7617-43EE-AF60-8F5568634798}" dt="2023-06-09T10:18:37.708" v="10695" actId="1076"/>
          <ac:picMkLst>
            <pc:docMk/>
            <pc:sldMk cId="1357079598" sldId="461"/>
            <ac:picMk id="5" creationId="{D0431D0F-1F26-3793-980F-8162EC9B4200}"/>
          </ac:picMkLst>
        </pc:picChg>
        <pc:picChg chg="add mod">
          <ac:chgData name="Beata Jastrzębska" userId="4a37d678-9f55-4fa4-bc89-937f6b565a0c" providerId="ADAL" clId="{9981AAFD-7617-43EE-AF60-8F5568634798}" dt="2023-06-05T08:26:55.724" v="2522" actId="1076"/>
          <ac:picMkLst>
            <pc:docMk/>
            <pc:sldMk cId="1357079598" sldId="461"/>
            <ac:picMk id="7" creationId="{CFE4581A-E746-6BFF-B323-7DA65D68AAA9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Beata Jastrzębska" userId="4a37d678-9f55-4fa4-bc89-937f6b565a0c" providerId="ADAL" clId="{9981AAFD-7617-43EE-AF60-8F5568634798}" dt="2023-06-09T09:48:18.815" v="10656"/>
              <pc2:cmMkLst xmlns:pc2="http://schemas.microsoft.com/office/powerpoint/2019/9/main/command">
                <pc:docMk/>
                <pc:sldMk cId="1357079598" sldId="461"/>
                <pc2:cmMk id="{FE9225AA-CA44-4FD8-A790-BBAC6FC1AB13}"/>
              </pc2:cmMkLst>
            </pc226:cmChg>
          </p:ext>
        </pc:extLst>
      </pc:sldChg>
      <pc:sldChg chg="addSp delSp modSp add mod ord modClrScheme delCm chgLayout">
        <pc:chgData name="Beata Jastrzębska" userId="4a37d678-9f55-4fa4-bc89-937f6b565a0c" providerId="ADAL" clId="{9981AAFD-7617-43EE-AF60-8F5568634798}" dt="2023-06-09T10:26:50.371" v="10813" actId="20577"/>
        <pc:sldMkLst>
          <pc:docMk/>
          <pc:sldMk cId="2637014607" sldId="462"/>
        </pc:sldMkLst>
        <pc:spChg chg="add mod">
          <ac:chgData name="Beata Jastrzębska" userId="4a37d678-9f55-4fa4-bc89-937f6b565a0c" providerId="ADAL" clId="{9981AAFD-7617-43EE-AF60-8F5568634798}" dt="2023-06-07T13:47:55.459" v="8474"/>
          <ac:spMkLst>
            <pc:docMk/>
            <pc:sldMk cId="2637014607" sldId="462"/>
            <ac:spMk id="3" creationId="{0D25885A-0065-A9A8-2787-B1DFC8E9F395}"/>
          </ac:spMkLst>
        </pc:spChg>
        <pc:spChg chg="mod">
          <ac:chgData name="Beata Jastrzębska" userId="4a37d678-9f55-4fa4-bc89-937f6b565a0c" providerId="ADAL" clId="{9981AAFD-7617-43EE-AF60-8F5568634798}" dt="2023-06-05T10:39:09.140" v="3975" actId="14100"/>
          <ac:spMkLst>
            <pc:docMk/>
            <pc:sldMk cId="2637014607" sldId="462"/>
            <ac:spMk id="4" creationId="{5198B5D1-6511-D867-98AE-01B58C9361DA}"/>
          </ac:spMkLst>
        </pc:spChg>
        <pc:spChg chg="mod">
          <ac:chgData name="Beata Jastrzębska" userId="4a37d678-9f55-4fa4-bc89-937f6b565a0c" providerId="ADAL" clId="{9981AAFD-7617-43EE-AF60-8F5568634798}" dt="2023-06-05T15:03:16.067" v="5076" actId="113"/>
          <ac:spMkLst>
            <pc:docMk/>
            <pc:sldMk cId="2637014607" sldId="462"/>
            <ac:spMk id="9" creationId="{952F39C4-D247-4346-BB48-C38134DD7977}"/>
          </ac:spMkLst>
        </pc:spChg>
        <pc:spChg chg="del topLvl">
          <ac:chgData name="Beata Jastrzębska" userId="4a37d678-9f55-4fa4-bc89-937f6b565a0c" providerId="ADAL" clId="{9981AAFD-7617-43EE-AF60-8F5568634798}" dt="2023-06-05T12:45:12.820" v="4120" actId="478"/>
          <ac:spMkLst>
            <pc:docMk/>
            <pc:sldMk cId="2637014607" sldId="462"/>
            <ac:spMk id="15" creationId="{A7C7A2C8-2ADE-6CAE-6093-C741DA51F55E}"/>
          </ac:spMkLst>
        </pc:spChg>
        <pc:spChg chg="mod">
          <ac:chgData name="Beata Jastrzębska" userId="4a37d678-9f55-4fa4-bc89-937f6b565a0c" providerId="ADAL" clId="{9981AAFD-7617-43EE-AF60-8F5568634798}" dt="2023-06-05T15:03:25.654" v="5078" actId="113"/>
          <ac:spMkLst>
            <pc:docMk/>
            <pc:sldMk cId="2637014607" sldId="462"/>
            <ac:spMk id="18" creationId="{CE43D21B-B480-67A9-9B92-B1F38B8E3CDF}"/>
          </ac:spMkLst>
        </pc:spChg>
        <pc:spChg chg="mod">
          <ac:chgData name="Beata Jastrzębska" userId="4a37d678-9f55-4fa4-bc89-937f6b565a0c" providerId="ADAL" clId="{9981AAFD-7617-43EE-AF60-8F5568634798}" dt="2023-06-05T10:38:37.398" v="3928" actId="1076"/>
          <ac:spMkLst>
            <pc:docMk/>
            <pc:sldMk cId="2637014607" sldId="462"/>
            <ac:spMk id="21" creationId="{81446DE9-FC6B-7E7A-8EFA-E50CE0B34C36}"/>
          </ac:spMkLst>
        </pc:spChg>
        <pc:spChg chg="del mod topLvl">
          <ac:chgData name="Beata Jastrzębska" userId="4a37d678-9f55-4fa4-bc89-937f6b565a0c" providerId="ADAL" clId="{9981AAFD-7617-43EE-AF60-8F5568634798}" dt="2023-06-05T14:46:00.542" v="4675" actId="478"/>
          <ac:spMkLst>
            <pc:docMk/>
            <pc:sldMk cId="2637014607" sldId="462"/>
            <ac:spMk id="24" creationId="{1A52DB93-EB6C-D4E2-97DF-0A258AEB631E}"/>
          </ac:spMkLst>
        </pc:spChg>
        <pc:spChg chg="del">
          <ac:chgData name="Beata Jastrzębska" userId="4a37d678-9f55-4fa4-bc89-937f6b565a0c" providerId="ADAL" clId="{9981AAFD-7617-43EE-AF60-8F5568634798}" dt="2023-06-05T10:40:08.782" v="4036" actId="478"/>
          <ac:spMkLst>
            <pc:docMk/>
            <pc:sldMk cId="2637014607" sldId="462"/>
            <ac:spMk id="30" creationId="{ED875160-6FD2-122C-6A2F-9E573AEC3DA5}"/>
          </ac:spMkLst>
        </pc:spChg>
        <pc:spChg chg="del mod">
          <ac:chgData name="Beata Jastrzębska" userId="4a37d678-9f55-4fa4-bc89-937f6b565a0c" providerId="ADAL" clId="{9981AAFD-7617-43EE-AF60-8F5568634798}" dt="2023-06-05T10:40:11.926" v="4038" actId="478"/>
          <ac:spMkLst>
            <pc:docMk/>
            <pc:sldMk cId="2637014607" sldId="462"/>
            <ac:spMk id="31" creationId="{3ECF272D-88FC-97C3-D001-B8573F71314D}"/>
          </ac:spMkLst>
        </pc:spChg>
        <pc:spChg chg="del mod">
          <ac:chgData name="Beata Jastrzębska" userId="4a37d678-9f55-4fa4-bc89-937f6b565a0c" providerId="ADAL" clId="{9981AAFD-7617-43EE-AF60-8F5568634798}" dt="2023-06-05T10:40:10.918" v="4037" actId="478"/>
          <ac:spMkLst>
            <pc:docMk/>
            <pc:sldMk cId="2637014607" sldId="462"/>
            <ac:spMk id="32" creationId="{42A412FE-100E-BE25-61E4-DA06F64CBFA1}"/>
          </ac:spMkLst>
        </pc:spChg>
        <pc:spChg chg="del mod">
          <ac:chgData name="Beata Jastrzębska" userId="4a37d678-9f55-4fa4-bc89-937f6b565a0c" providerId="ADAL" clId="{9981AAFD-7617-43EE-AF60-8F5568634798}" dt="2023-06-05T10:39:37.707" v="4023" actId="478"/>
          <ac:spMkLst>
            <pc:docMk/>
            <pc:sldMk cId="2637014607" sldId="462"/>
            <ac:spMk id="33" creationId="{3F6A92F5-3BA2-ED19-387E-00A0ECB251D4}"/>
          </ac:spMkLst>
        </pc:spChg>
        <pc:spChg chg="del mod">
          <ac:chgData name="Beata Jastrzębska" userId="4a37d678-9f55-4fa4-bc89-937f6b565a0c" providerId="ADAL" clId="{9981AAFD-7617-43EE-AF60-8F5568634798}" dt="2023-06-05T10:39:38.618" v="4024" actId="478"/>
          <ac:spMkLst>
            <pc:docMk/>
            <pc:sldMk cId="2637014607" sldId="462"/>
            <ac:spMk id="34" creationId="{446942F9-57CF-A335-664F-D11E8C7E906A}"/>
          </ac:spMkLst>
        </pc:spChg>
        <pc:spChg chg="mod">
          <ac:chgData name="Beata Jastrzębska" userId="4a37d678-9f55-4fa4-bc89-937f6b565a0c" providerId="ADAL" clId="{9981AAFD-7617-43EE-AF60-8F5568634798}" dt="2023-06-05T15:03:07.593" v="5074" actId="1076"/>
          <ac:spMkLst>
            <pc:docMk/>
            <pc:sldMk cId="2637014607" sldId="462"/>
            <ac:spMk id="35" creationId="{139F0386-BC60-5010-2F14-72C3F3BFA772}"/>
          </ac:spMkLst>
        </pc:spChg>
        <pc:spChg chg="del mod">
          <ac:chgData name="Beata Jastrzębska" userId="4a37d678-9f55-4fa4-bc89-937f6b565a0c" providerId="ADAL" clId="{9981AAFD-7617-43EE-AF60-8F5568634798}" dt="2023-06-05T10:40:18.070" v="4040" actId="478"/>
          <ac:spMkLst>
            <pc:docMk/>
            <pc:sldMk cId="2637014607" sldId="462"/>
            <ac:spMk id="36" creationId="{7E8BBA83-5A3A-CA16-AFCF-2923F6E5A110}"/>
          </ac:spMkLst>
        </pc:spChg>
        <pc:spChg chg="del mod">
          <ac:chgData name="Beata Jastrzębska" userId="4a37d678-9f55-4fa4-bc89-937f6b565a0c" providerId="ADAL" clId="{9981AAFD-7617-43EE-AF60-8F5568634798}" dt="2023-06-05T14:10:49.356" v="4181" actId="478"/>
          <ac:spMkLst>
            <pc:docMk/>
            <pc:sldMk cId="2637014607" sldId="462"/>
            <ac:spMk id="39" creationId="{3DB30877-8417-D79E-973A-6205C4071DA5}"/>
          </ac:spMkLst>
        </pc:spChg>
        <pc:spChg chg="mod">
          <ac:chgData name="Beata Jastrzębska" userId="4a37d678-9f55-4fa4-bc89-937f6b565a0c" providerId="ADAL" clId="{9981AAFD-7617-43EE-AF60-8F5568634798}" dt="2023-06-05T10:39:21.204" v="3998" actId="20577"/>
          <ac:spMkLst>
            <pc:docMk/>
            <pc:sldMk cId="2637014607" sldId="462"/>
            <ac:spMk id="40" creationId="{93774964-FFF6-7E10-0359-368912678140}"/>
          </ac:spMkLst>
        </pc:spChg>
        <pc:spChg chg="del mod ord">
          <ac:chgData name="Beata Jastrzębska" userId="4a37d678-9f55-4fa4-bc89-937f6b565a0c" providerId="ADAL" clId="{9981AAFD-7617-43EE-AF60-8F5568634798}" dt="2023-06-05T14:10:55.147" v="4183" actId="700"/>
          <ac:spMkLst>
            <pc:docMk/>
            <pc:sldMk cId="2637014607" sldId="462"/>
            <ac:spMk id="41" creationId="{F4D542CB-C327-1CA6-1996-EE9771DA3DD8}"/>
          </ac:spMkLst>
        </pc:spChg>
        <pc:spChg chg="del">
          <ac:chgData name="Beata Jastrzębska" userId="4a37d678-9f55-4fa4-bc89-937f6b565a0c" providerId="ADAL" clId="{9981AAFD-7617-43EE-AF60-8F5568634798}" dt="2023-06-05T14:10:50.738" v="4182" actId="478"/>
          <ac:spMkLst>
            <pc:docMk/>
            <pc:sldMk cId="2637014607" sldId="462"/>
            <ac:spMk id="42" creationId="{20D55C7B-FD01-BED0-390F-FEEB647528CB}"/>
          </ac:spMkLst>
        </pc:spChg>
        <pc:spChg chg="del mod">
          <ac:chgData name="Beata Jastrzębska" userId="4a37d678-9f55-4fa4-bc89-937f6b565a0c" providerId="ADAL" clId="{9981AAFD-7617-43EE-AF60-8F5568634798}" dt="2023-06-05T14:53:18.759" v="4853" actId="478"/>
          <ac:spMkLst>
            <pc:docMk/>
            <pc:sldMk cId="2637014607" sldId="462"/>
            <ac:spMk id="45" creationId="{C32FBEAA-91C7-6AE8-2D86-F4906B38BE04}"/>
          </ac:spMkLst>
        </pc:spChg>
        <pc:spChg chg="mod">
          <ac:chgData name="Beata Jastrzębska" userId="4a37d678-9f55-4fa4-bc89-937f6b565a0c" providerId="ADAL" clId="{9981AAFD-7617-43EE-AF60-8F5568634798}" dt="2023-06-05T10:39:33.417" v="4022" actId="20577"/>
          <ac:spMkLst>
            <pc:docMk/>
            <pc:sldMk cId="2637014607" sldId="462"/>
            <ac:spMk id="47" creationId="{71574F7B-8F91-3D89-DF3A-450408E0B58A}"/>
          </ac:spMkLst>
        </pc:spChg>
        <pc:spChg chg="add mod ord">
          <ac:chgData name="Beata Jastrzębska" userId="4a37d678-9f55-4fa4-bc89-937f6b565a0c" providerId="ADAL" clId="{9981AAFD-7617-43EE-AF60-8F5568634798}" dt="2023-06-09T10:26:50.371" v="10813" actId="20577"/>
          <ac:spMkLst>
            <pc:docMk/>
            <pc:sldMk cId="2637014607" sldId="462"/>
            <ac:spMk id="50" creationId="{FDC6D5AA-1C38-053A-D6BC-2DA3FC389DFD}"/>
          </ac:spMkLst>
        </pc:spChg>
        <pc:spChg chg="add del mod ord">
          <ac:chgData name="Beata Jastrzębska" userId="4a37d678-9f55-4fa4-bc89-937f6b565a0c" providerId="ADAL" clId="{9981AAFD-7617-43EE-AF60-8F5568634798}" dt="2023-06-05T14:11:15.007" v="4186" actId="478"/>
          <ac:spMkLst>
            <pc:docMk/>
            <pc:sldMk cId="2637014607" sldId="462"/>
            <ac:spMk id="51" creationId="{F57F36AB-77D3-BF52-5F59-76483C05D2E6}"/>
          </ac:spMkLst>
        </pc:spChg>
        <pc:spChg chg="add del mod ord">
          <ac:chgData name="Beata Jastrzębska" userId="4a37d678-9f55-4fa4-bc89-937f6b565a0c" providerId="ADAL" clId="{9981AAFD-7617-43EE-AF60-8F5568634798}" dt="2023-06-05T14:55:53.594" v="4898" actId="700"/>
          <ac:spMkLst>
            <pc:docMk/>
            <pc:sldMk cId="2637014607" sldId="462"/>
            <ac:spMk id="52" creationId="{B0D1F97C-2921-4673-77CE-EA11836E84F3}"/>
          </ac:spMkLst>
        </pc:spChg>
        <pc:spChg chg="add del mod ord">
          <ac:chgData name="Beata Jastrzębska" userId="4a37d678-9f55-4fa4-bc89-937f6b565a0c" providerId="ADAL" clId="{9981AAFD-7617-43EE-AF60-8F5568634798}" dt="2023-06-05T14:55:53.594" v="4898" actId="700"/>
          <ac:spMkLst>
            <pc:docMk/>
            <pc:sldMk cId="2637014607" sldId="462"/>
            <ac:spMk id="53" creationId="{11D16473-BFD5-D82D-0202-4001D346BD2E}"/>
          </ac:spMkLst>
        </pc:spChg>
        <pc:spChg chg="add del mod ord">
          <ac:chgData name="Beata Jastrzębska" userId="4a37d678-9f55-4fa4-bc89-937f6b565a0c" providerId="ADAL" clId="{9981AAFD-7617-43EE-AF60-8F5568634798}" dt="2023-06-05T14:11:12.397" v="4185" actId="478"/>
          <ac:spMkLst>
            <pc:docMk/>
            <pc:sldMk cId="2637014607" sldId="462"/>
            <ac:spMk id="54" creationId="{1AEA7942-1B34-CDB8-1E25-532BC482A78C}"/>
          </ac:spMkLst>
        </pc:spChg>
        <pc:spChg chg="add del mod">
          <ac:chgData name="Beata Jastrzębska" userId="4a37d678-9f55-4fa4-bc89-937f6b565a0c" providerId="ADAL" clId="{9981AAFD-7617-43EE-AF60-8F5568634798}" dt="2023-06-05T14:15:51.896" v="4286" actId="478"/>
          <ac:spMkLst>
            <pc:docMk/>
            <pc:sldMk cId="2637014607" sldId="462"/>
            <ac:spMk id="55" creationId="{CC129763-F547-DBD4-028C-D0678DDCCF7A}"/>
          </ac:spMkLst>
        </pc:spChg>
        <pc:spChg chg="add del mod">
          <ac:chgData name="Beata Jastrzębska" userId="4a37d678-9f55-4fa4-bc89-937f6b565a0c" providerId="ADAL" clId="{9981AAFD-7617-43EE-AF60-8F5568634798}" dt="2023-06-05T14:24:14.453" v="4425" actId="478"/>
          <ac:spMkLst>
            <pc:docMk/>
            <pc:sldMk cId="2637014607" sldId="462"/>
            <ac:spMk id="56" creationId="{75AAE937-63D2-65CA-A737-5AE3F2033076}"/>
          </ac:spMkLst>
        </pc:spChg>
        <pc:spChg chg="add mod">
          <ac:chgData name="Beata Jastrzębska" userId="4a37d678-9f55-4fa4-bc89-937f6b565a0c" providerId="ADAL" clId="{9981AAFD-7617-43EE-AF60-8F5568634798}" dt="2023-06-05T14:46:13.760" v="4676" actId="164"/>
          <ac:spMkLst>
            <pc:docMk/>
            <pc:sldMk cId="2637014607" sldId="462"/>
            <ac:spMk id="57" creationId="{A10D59FA-5DCC-30E7-0201-D120589A8CA8}"/>
          </ac:spMkLst>
        </pc:spChg>
        <pc:spChg chg="add mod ord">
          <ac:chgData name="Beata Jastrzębska" userId="4a37d678-9f55-4fa4-bc89-937f6b565a0c" providerId="ADAL" clId="{9981AAFD-7617-43EE-AF60-8F5568634798}" dt="2023-06-05T14:54:16.261" v="4872" actId="166"/>
          <ac:spMkLst>
            <pc:docMk/>
            <pc:sldMk cId="2637014607" sldId="462"/>
            <ac:spMk id="58" creationId="{917A4416-B8E5-38CF-11C0-ECBB69FAC880}"/>
          </ac:spMkLst>
        </pc:spChg>
        <pc:spChg chg="add del mod">
          <ac:chgData name="Beata Jastrzębska" userId="4a37d678-9f55-4fa4-bc89-937f6b565a0c" providerId="ADAL" clId="{9981AAFD-7617-43EE-AF60-8F5568634798}" dt="2023-06-05T14:28:08.095" v="4495" actId="478"/>
          <ac:spMkLst>
            <pc:docMk/>
            <pc:sldMk cId="2637014607" sldId="462"/>
            <ac:spMk id="59" creationId="{712BFE4C-3803-92FB-A7B1-9CA845C2D049}"/>
          </ac:spMkLst>
        </pc:spChg>
        <pc:spChg chg="add del mod ord">
          <ac:chgData name="Beata Jastrzębska" userId="4a37d678-9f55-4fa4-bc89-937f6b565a0c" providerId="ADAL" clId="{9981AAFD-7617-43EE-AF60-8F5568634798}" dt="2023-06-05T14:54:47.050" v="4885" actId="1076"/>
          <ac:spMkLst>
            <pc:docMk/>
            <pc:sldMk cId="2637014607" sldId="462"/>
            <ac:spMk id="60" creationId="{DEB38C51-8950-3006-ECD5-A09D5F3C38A7}"/>
          </ac:spMkLst>
        </pc:spChg>
        <pc:spChg chg="add del mod">
          <ac:chgData name="Beata Jastrzębska" userId="4a37d678-9f55-4fa4-bc89-937f6b565a0c" providerId="ADAL" clId="{9981AAFD-7617-43EE-AF60-8F5568634798}" dt="2023-06-05T14:52:04.901" v="4850" actId="478"/>
          <ac:spMkLst>
            <pc:docMk/>
            <pc:sldMk cId="2637014607" sldId="462"/>
            <ac:spMk id="69" creationId="{88898A8D-1930-BF66-75E3-52820A302B0E}"/>
          </ac:spMkLst>
        </pc:spChg>
        <pc:spChg chg="mod">
          <ac:chgData name="Beata Jastrzębska" userId="4a37d678-9f55-4fa4-bc89-937f6b565a0c" providerId="ADAL" clId="{9981AAFD-7617-43EE-AF60-8F5568634798}" dt="2023-06-06T08:16:06.946" v="5584" actId="20577"/>
          <ac:spMkLst>
            <pc:docMk/>
            <pc:sldMk cId="2637014607" sldId="462"/>
            <ac:spMk id="73" creationId="{25663ED6-6929-33CE-7D50-B4345245AEF1}"/>
          </ac:spMkLst>
        </pc:spChg>
        <pc:spChg chg="add mod">
          <ac:chgData name="Beata Jastrzębska" userId="4a37d678-9f55-4fa4-bc89-937f6b565a0c" providerId="ADAL" clId="{9981AAFD-7617-43EE-AF60-8F5568634798}" dt="2023-06-05T14:54:38.268" v="4882" actId="1076"/>
          <ac:spMkLst>
            <pc:docMk/>
            <pc:sldMk cId="2637014607" sldId="462"/>
            <ac:spMk id="74" creationId="{86471E34-5EBB-32C9-23B1-6C3CC554444D}"/>
          </ac:spMkLst>
        </pc:spChg>
        <pc:spChg chg="add del mod ord">
          <ac:chgData name="Beata Jastrzębska" userId="4a37d678-9f55-4fa4-bc89-937f6b565a0c" providerId="ADAL" clId="{9981AAFD-7617-43EE-AF60-8F5568634798}" dt="2023-06-05T14:56:10.793" v="4903" actId="478"/>
          <ac:spMkLst>
            <pc:docMk/>
            <pc:sldMk cId="2637014607" sldId="462"/>
            <ac:spMk id="75" creationId="{967F3C64-DBDC-33CB-2CCB-6AB45D16C60F}"/>
          </ac:spMkLst>
        </pc:spChg>
        <pc:spChg chg="add del mod ord">
          <ac:chgData name="Beata Jastrzębska" userId="4a37d678-9f55-4fa4-bc89-937f6b565a0c" providerId="ADAL" clId="{9981AAFD-7617-43EE-AF60-8F5568634798}" dt="2023-06-07T13:47:55.459" v="8474"/>
          <ac:spMkLst>
            <pc:docMk/>
            <pc:sldMk cId="2637014607" sldId="462"/>
            <ac:spMk id="76" creationId="{D579246B-3B7A-596D-C100-557ABA53293A}"/>
          </ac:spMkLst>
        </pc:spChg>
        <pc:spChg chg="add mod ord">
          <ac:chgData name="Beata Jastrzębska" userId="4a37d678-9f55-4fa4-bc89-937f6b565a0c" providerId="ADAL" clId="{9981AAFD-7617-43EE-AF60-8F5568634798}" dt="2023-06-07T13:47:48.642" v="8472"/>
          <ac:spMkLst>
            <pc:docMk/>
            <pc:sldMk cId="2637014607" sldId="462"/>
            <ac:spMk id="77" creationId="{F3DF5221-9A96-8ECA-73F8-61FA42C4F345}"/>
          </ac:spMkLst>
        </pc:spChg>
        <pc:spChg chg="add del mod ord">
          <ac:chgData name="Beata Jastrzębska" userId="4a37d678-9f55-4fa4-bc89-937f6b565a0c" providerId="ADAL" clId="{9981AAFD-7617-43EE-AF60-8F5568634798}" dt="2023-06-05T14:56:08.393" v="4902" actId="478"/>
          <ac:spMkLst>
            <pc:docMk/>
            <pc:sldMk cId="2637014607" sldId="462"/>
            <ac:spMk id="78" creationId="{7886CB90-0220-8107-7573-B185C061C732}"/>
          </ac:spMkLst>
        </pc:spChg>
        <pc:grpChg chg="add del mod">
          <ac:chgData name="Beata Jastrzębska" userId="4a37d678-9f55-4fa4-bc89-937f6b565a0c" providerId="ADAL" clId="{9981AAFD-7617-43EE-AF60-8F5568634798}" dt="2023-06-05T14:33:55.351" v="4620" actId="478"/>
          <ac:grpSpMkLst>
            <pc:docMk/>
            <pc:sldMk cId="2637014607" sldId="462"/>
            <ac:grpSpMk id="2" creationId="{0570A205-9F0B-82DB-D540-66D2D6831AB9}"/>
          </ac:grpSpMkLst>
        </pc:grpChg>
        <pc:grpChg chg="add del mod">
          <ac:chgData name="Beata Jastrzębska" userId="4a37d678-9f55-4fa4-bc89-937f6b565a0c" providerId="ADAL" clId="{9981AAFD-7617-43EE-AF60-8F5568634798}" dt="2023-06-05T14:33:54.749" v="4619" actId="478"/>
          <ac:grpSpMkLst>
            <pc:docMk/>
            <pc:sldMk cId="2637014607" sldId="462"/>
            <ac:grpSpMk id="5" creationId="{9D1F1888-69A8-E1DE-9ECF-74944EA5D926}"/>
          </ac:grpSpMkLst>
        </pc:grpChg>
        <pc:grpChg chg="mod">
          <ac:chgData name="Beata Jastrzębska" userId="4a37d678-9f55-4fa4-bc89-937f6b565a0c" providerId="ADAL" clId="{9981AAFD-7617-43EE-AF60-8F5568634798}" dt="2023-06-05T14:54:27.956" v="4876" actId="1076"/>
          <ac:grpSpMkLst>
            <pc:docMk/>
            <pc:sldMk cId="2637014607" sldId="462"/>
            <ac:grpSpMk id="7" creationId="{EDC22DF6-EFB6-36A3-ED42-E4768250FF53}"/>
          </ac:grpSpMkLst>
        </pc:grpChg>
        <pc:grpChg chg="del mod">
          <ac:chgData name="Beata Jastrzębska" userId="4a37d678-9f55-4fa4-bc89-937f6b565a0c" providerId="ADAL" clId="{9981AAFD-7617-43EE-AF60-8F5568634798}" dt="2023-06-05T12:45:11.115" v="4119" actId="478"/>
          <ac:grpSpMkLst>
            <pc:docMk/>
            <pc:sldMk cId="2637014607" sldId="462"/>
            <ac:grpSpMk id="10" creationId="{80F3D8A0-6690-B68A-7BB6-04A4836F974D}"/>
          </ac:grpSpMkLst>
        </pc:grpChg>
        <pc:grpChg chg="del mod">
          <ac:chgData name="Beata Jastrzębska" userId="4a37d678-9f55-4fa4-bc89-937f6b565a0c" providerId="ADAL" clId="{9981AAFD-7617-43EE-AF60-8F5568634798}" dt="2023-06-05T12:45:09.675" v="4118" actId="478"/>
          <ac:grpSpMkLst>
            <pc:docMk/>
            <pc:sldMk cId="2637014607" sldId="462"/>
            <ac:grpSpMk id="13" creationId="{2F947969-02A7-5052-7B15-2BB9E13AFD34}"/>
          </ac:grpSpMkLst>
        </pc:grpChg>
        <pc:grpChg chg="mod">
          <ac:chgData name="Beata Jastrzębska" userId="4a37d678-9f55-4fa4-bc89-937f6b565a0c" providerId="ADAL" clId="{9981AAFD-7617-43EE-AF60-8F5568634798}" dt="2023-06-05T14:53:33.065" v="4860" actId="1076"/>
          <ac:grpSpMkLst>
            <pc:docMk/>
            <pc:sldMk cId="2637014607" sldId="462"/>
            <ac:grpSpMk id="16" creationId="{5EC07474-6837-76D1-4961-850BF038D92B}"/>
          </ac:grpSpMkLst>
        </pc:grpChg>
        <pc:grpChg chg="del mod">
          <ac:chgData name="Beata Jastrzębska" userId="4a37d678-9f55-4fa4-bc89-937f6b565a0c" providerId="ADAL" clId="{9981AAFD-7617-43EE-AF60-8F5568634798}" dt="2023-06-05T14:28:12.503" v="4497" actId="478"/>
          <ac:grpSpMkLst>
            <pc:docMk/>
            <pc:sldMk cId="2637014607" sldId="462"/>
            <ac:grpSpMk id="19" creationId="{B7292870-AB54-AD1D-3E77-00A0A6EA98FE}"/>
          </ac:grpSpMkLst>
        </pc:grpChg>
        <pc:grpChg chg="del mod">
          <ac:chgData name="Beata Jastrzębska" userId="4a37d678-9f55-4fa4-bc89-937f6b565a0c" providerId="ADAL" clId="{9981AAFD-7617-43EE-AF60-8F5568634798}" dt="2023-06-05T14:33:57.110" v="4622" actId="478"/>
          <ac:grpSpMkLst>
            <pc:docMk/>
            <pc:sldMk cId="2637014607" sldId="462"/>
            <ac:grpSpMk id="22" creationId="{EC423C25-3285-6390-7DCA-3E78A3EC1932}"/>
          </ac:grpSpMkLst>
        </pc:grpChg>
        <pc:grpChg chg="add del mod">
          <ac:chgData name="Beata Jastrzębska" userId="4a37d678-9f55-4fa4-bc89-937f6b565a0c" providerId="ADAL" clId="{9981AAFD-7617-43EE-AF60-8F5568634798}" dt="2023-06-05T14:33:56.149" v="4621" actId="478"/>
          <ac:grpSpMkLst>
            <pc:docMk/>
            <pc:sldMk cId="2637014607" sldId="462"/>
            <ac:grpSpMk id="44" creationId="{4C6DC10A-1D55-9153-0497-B7700CEA4083}"/>
          </ac:grpSpMkLst>
        </pc:grpChg>
        <pc:grpChg chg="add mod">
          <ac:chgData name="Beata Jastrzębska" userId="4a37d678-9f55-4fa4-bc89-937f6b565a0c" providerId="ADAL" clId="{9981AAFD-7617-43EE-AF60-8F5568634798}" dt="2023-06-05T14:55:25.807" v="4894" actId="1076"/>
          <ac:grpSpMkLst>
            <pc:docMk/>
            <pc:sldMk cId="2637014607" sldId="462"/>
            <ac:grpSpMk id="67" creationId="{F48376F4-830B-3141-EA48-35B05EA21019}"/>
          </ac:grpSpMkLst>
        </pc:grpChg>
        <pc:grpChg chg="add mod">
          <ac:chgData name="Beata Jastrzębska" userId="4a37d678-9f55-4fa4-bc89-937f6b565a0c" providerId="ADAL" clId="{9981AAFD-7617-43EE-AF60-8F5568634798}" dt="2023-06-05T14:54:23.274" v="4874" actId="1076"/>
          <ac:grpSpMkLst>
            <pc:docMk/>
            <pc:sldMk cId="2637014607" sldId="462"/>
            <ac:grpSpMk id="71" creationId="{00DD780C-3015-8BFF-0FFE-A9C5E799BC70}"/>
          </ac:grpSpMkLst>
        </pc:grpChg>
        <pc:graphicFrameChg chg="add mod modGraphic">
          <ac:chgData name="Beata Jastrzębska" userId="4a37d678-9f55-4fa4-bc89-937f6b565a0c" providerId="ADAL" clId="{9981AAFD-7617-43EE-AF60-8F5568634798}" dt="2023-06-06T11:52:07.869" v="6630" actId="20577"/>
          <ac:graphicFrameMkLst>
            <pc:docMk/>
            <pc:sldMk cId="2637014607" sldId="462"/>
            <ac:graphicFrameMk id="61" creationId="{E88B6595-6BD9-260D-2C17-BC8661E1DFDC}"/>
          </ac:graphicFrameMkLst>
        </pc:graphicFrameChg>
        <pc:picChg chg="add mod">
          <ac:chgData name="Beata Jastrzębska" userId="4a37d678-9f55-4fa4-bc89-937f6b565a0c" providerId="ADAL" clId="{9981AAFD-7617-43EE-AF60-8F5568634798}" dt="2023-06-07T13:47:40.447" v="8471"/>
          <ac:picMkLst>
            <pc:docMk/>
            <pc:sldMk cId="2637014607" sldId="462"/>
            <ac:picMk id="2" creationId="{E1F97476-B7F6-DB02-DD63-C158A09C1F52}"/>
          </ac:picMkLst>
        </pc:picChg>
        <pc:picChg chg="mod">
          <ac:chgData name="Beata Jastrzębska" userId="4a37d678-9f55-4fa4-bc89-937f6b565a0c" providerId="ADAL" clId="{9981AAFD-7617-43EE-AF60-8F5568634798}" dt="2023-06-05T10:38:57.397" v="3947"/>
          <ac:picMkLst>
            <pc:docMk/>
            <pc:sldMk cId="2637014607" sldId="462"/>
            <ac:picMk id="3" creationId="{5EFC5C90-1878-A554-5031-32321E1B35F3}"/>
          </ac:picMkLst>
        </pc:picChg>
        <pc:picChg chg="mod">
          <ac:chgData name="Beata Jastrzębska" userId="4a37d678-9f55-4fa4-bc89-937f6b565a0c" providerId="ADAL" clId="{9981AAFD-7617-43EE-AF60-8F5568634798}" dt="2023-06-05T10:39:11.793" v="3976"/>
          <ac:picMkLst>
            <pc:docMk/>
            <pc:sldMk cId="2637014607" sldId="462"/>
            <ac:picMk id="6" creationId="{9E34C5C8-19BF-AACD-A119-714C56A9D461}"/>
          </ac:picMkLst>
        </pc:picChg>
        <pc:picChg chg="mod">
          <ac:chgData name="Beata Jastrzębska" userId="4a37d678-9f55-4fa4-bc89-937f6b565a0c" providerId="ADAL" clId="{9981AAFD-7617-43EE-AF60-8F5568634798}" dt="2023-06-05T10:36:38.050" v="3867" actId="1076"/>
          <ac:picMkLst>
            <pc:docMk/>
            <pc:sldMk cId="2637014607" sldId="462"/>
            <ac:picMk id="8" creationId="{436A1BAF-DECC-627D-CD1E-7E9180BD3333}"/>
          </ac:picMkLst>
        </pc:picChg>
        <pc:picChg chg="mod">
          <ac:chgData name="Beata Jastrzębska" userId="4a37d678-9f55-4fa4-bc89-937f6b565a0c" providerId="ADAL" clId="{9981AAFD-7617-43EE-AF60-8F5568634798}" dt="2023-06-05T10:45:00.227" v="4112" actId="1076"/>
          <ac:picMkLst>
            <pc:docMk/>
            <pc:sldMk cId="2637014607" sldId="462"/>
            <ac:picMk id="11" creationId="{21432711-3510-A26D-874E-E980764C5C13}"/>
          </ac:picMkLst>
        </pc:picChg>
        <pc:picChg chg="del topLvl">
          <ac:chgData name="Beata Jastrzębska" userId="4a37d678-9f55-4fa4-bc89-937f6b565a0c" providerId="ADAL" clId="{9981AAFD-7617-43EE-AF60-8F5568634798}" dt="2023-06-05T12:45:09.675" v="4118" actId="478"/>
          <ac:picMkLst>
            <pc:docMk/>
            <pc:sldMk cId="2637014607" sldId="462"/>
            <ac:picMk id="14" creationId="{E224F857-74B9-CBF7-35F8-EBC729F00230}"/>
          </ac:picMkLst>
        </pc:picChg>
        <pc:picChg chg="mod">
          <ac:chgData name="Beata Jastrzębska" userId="4a37d678-9f55-4fa4-bc89-937f6b565a0c" providerId="ADAL" clId="{9981AAFD-7617-43EE-AF60-8F5568634798}" dt="2023-06-05T14:13:20.684" v="4224" actId="1076"/>
          <ac:picMkLst>
            <pc:docMk/>
            <pc:sldMk cId="2637014607" sldId="462"/>
            <ac:picMk id="17" creationId="{B0793DA3-40BB-963E-4811-9C9B266F643A}"/>
          </ac:picMkLst>
        </pc:picChg>
        <pc:picChg chg="mod">
          <ac:chgData name="Beata Jastrzębska" userId="4a37d678-9f55-4fa4-bc89-937f6b565a0c" providerId="ADAL" clId="{9981AAFD-7617-43EE-AF60-8F5568634798}" dt="2023-06-05T10:38:31.436" v="3925" actId="1076"/>
          <ac:picMkLst>
            <pc:docMk/>
            <pc:sldMk cId="2637014607" sldId="462"/>
            <ac:picMk id="20" creationId="{FB519E59-059F-5CA2-4035-FB3E12C5C6D1}"/>
          </ac:picMkLst>
        </pc:picChg>
        <pc:picChg chg="del topLvl">
          <ac:chgData name="Beata Jastrzębska" userId="4a37d678-9f55-4fa4-bc89-937f6b565a0c" providerId="ADAL" clId="{9981AAFD-7617-43EE-AF60-8F5568634798}" dt="2023-06-05T14:33:57.110" v="4622" actId="478"/>
          <ac:picMkLst>
            <pc:docMk/>
            <pc:sldMk cId="2637014607" sldId="462"/>
            <ac:picMk id="23" creationId="{C8EEEF2E-499F-1DC8-EBC5-55D32BA8EC3B}"/>
          </ac:picMkLst>
        </pc:picChg>
        <pc:picChg chg="del mod">
          <ac:chgData name="Beata Jastrzębska" userId="4a37d678-9f55-4fa4-bc89-937f6b565a0c" providerId="ADAL" clId="{9981AAFD-7617-43EE-AF60-8F5568634798}" dt="2023-06-05T10:40:33.144" v="4048" actId="478"/>
          <ac:picMkLst>
            <pc:docMk/>
            <pc:sldMk cId="2637014607" sldId="462"/>
            <ac:picMk id="25" creationId="{EC7B8CB7-482D-0CD0-48D2-16A256ED7230}"/>
          </ac:picMkLst>
        </pc:picChg>
        <pc:picChg chg="del mod">
          <ac:chgData name="Beata Jastrzębska" userId="4a37d678-9f55-4fa4-bc89-937f6b565a0c" providerId="ADAL" clId="{9981AAFD-7617-43EE-AF60-8F5568634798}" dt="2023-06-05T14:49:09.389" v="4732" actId="478"/>
          <ac:picMkLst>
            <pc:docMk/>
            <pc:sldMk cId="2637014607" sldId="462"/>
            <ac:picMk id="26" creationId="{26E4F628-B503-75A8-921E-3200E30E4586}"/>
          </ac:picMkLst>
        </pc:picChg>
        <pc:picChg chg="del">
          <ac:chgData name="Beata Jastrzębska" userId="4a37d678-9f55-4fa4-bc89-937f6b565a0c" providerId="ADAL" clId="{9981AAFD-7617-43EE-AF60-8F5568634798}" dt="2023-06-05T10:37:04.560" v="3873" actId="478"/>
          <ac:picMkLst>
            <pc:docMk/>
            <pc:sldMk cId="2637014607" sldId="462"/>
            <ac:picMk id="27" creationId="{5DD78261-19EC-8703-5DED-C87F21A0F444}"/>
          </ac:picMkLst>
        </pc:picChg>
        <pc:picChg chg="del mod">
          <ac:chgData name="Beata Jastrzębska" userId="4a37d678-9f55-4fa4-bc89-937f6b565a0c" providerId="ADAL" clId="{9981AAFD-7617-43EE-AF60-8F5568634798}" dt="2023-06-05T10:38:45.776" v="3931" actId="478"/>
          <ac:picMkLst>
            <pc:docMk/>
            <pc:sldMk cId="2637014607" sldId="462"/>
            <ac:picMk id="28" creationId="{B53742E0-86E4-8E96-F904-8C0E1224B9D2}"/>
          </ac:picMkLst>
        </pc:picChg>
        <pc:picChg chg="del">
          <ac:chgData name="Beata Jastrzębska" userId="4a37d678-9f55-4fa4-bc89-937f6b565a0c" providerId="ADAL" clId="{9981AAFD-7617-43EE-AF60-8F5568634798}" dt="2023-06-05T10:38:45.056" v="3930" actId="478"/>
          <ac:picMkLst>
            <pc:docMk/>
            <pc:sldMk cId="2637014607" sldId="462"/>
            <ac:picMk id="29" creationId="{53B90492-78AB-7B15-6C1A-A294075DFF9D}"/>
          </ac:picMkLst>
        </pc:picChg>
        <pc:picChg chg="del mod">
          <ac:chgData name="Beata Jastrzębska" userId="4a37d678-9f55-4fa4-bc89-937f6b565a0c" providerId="ADAL" clId="{9981AAFD-7617-43EE-AF60-8F5568634798}" dt="2023-06-05T14:53:19.342" v="4854" actId="478"/>
          <ac:picMkLst>
            <pc:docMk/>
            <pc:sldMk cId="2637014607" sldId="462"/>
            <ac:picMk id="37" creationId="{BC9AC703-A334-2E06-EF62-65433746A52E}"/>
          </ac:picMkLst>
        </pc:picChg>
        <pc:picChg chg="del mod">
          <ac:chgData name="Beata Jastrzębska" userId="4a37d678-9f55-4fa4-bc89-937f6b565a0c" providerId="ADAL" clId="{9981AAFD-7617-43EE-AF60-8F5568634798}" dt="2023-06-05T14:53:20.042" v="4855" actId="478"/>
          <ac:picMkLst>
            <pc:docMk/>
            <pc:sldMk cId="2637014607" sldId="462"/>
            <ac:picMk id="38" creationId="{2D4228E9-4D6C-6EDA-5D15-583C6C96328A}"/>
          </ac:picMkLst>
        </pc:picChg>
        <pc:picChg chg="del mod">
          <ac:chgData name="Beata Jastrzębska" userId="4a37d678-9f55-4fa4-bc89-937f6b565a0c" providerId="ADAL" clId="{9981AAFD-7617-43EE-AF60-8F5568634798}" dt="2023-06-05T14:53:20.566" v="4856" actId="478"/>
          <ac:picMkLst>
            <pc:docMk/>
            <pc:sldMk cId="2637014607" sldId="462"/>
            <ac:picMk id="43" creationId="{CE630D6E-FBF8-3CF7-95A2-7788D6098353}"/>
          </ac:picMkLst>
        </pc:picChg>
        <pc:picChg chg="mod">
          <ac:chgData name="Beata Jastrzębska" userId="4a37d678-9f55-4fa4-bc89-937f6b565a0c" providerId="ADAL" clId="{9981AAFD-7617-43EE-AF60-8F5568634798}" dt="2023-06-05T10:39:23.835" v="3999"/>
          <ac:picMkLst>
            <pc:docMk/>
            <pc:sldMk cId="2637014607" sldId="462"/>
            <ac:picMk id="46" creationId="{DAD01ABD-BF28-6A67-3484-8348B5709E07}"/>
          </ac:picMkLst>
        </pc:picChg>
        <pc:picChg chg="add del mod">
          <ac:chgData name="Beata Jastrzębska" userId="4a37d678-9f55-4fa4-bc89-937f6b565a0c" providerId="ADAL" clId="{9981AAFD-7617-43EE-AF60-8F5568634798}" dt="2023-06-05T10:40:57.870" v="4059" actId="478"/>
          <ac:picMkLst>
            <pc:docMk/>
            <pc:sldMk cId="2637014607" sldId="462"/>
            <ac:picMk id="48" creationId="{094ADEB0-9DD7-666F-BA76-8C0220F55646}"/>
          </ac:picMkLst>
        </pc:picChg>
        <pc:picChg chg="add mod">
          <ac:chgData name="Beata Jastrzębska" userId="4a37d678-9f55-4fa4-bc89-937f6b565a0c" providerId="ADAL" clId="{9981AAFD-7617-43EE-AF60-8F5568634798}" dt="2023-06-05T14:55:20.004" v="4893" actId="1076"/>
          <ac:picMkLst>
            <pc:docMk/>
            <pc:sldMk cId="2637014607" sldId="462"/>
            <ac:picMk id="49" creationId="{D2B0365E-254D-FC52-1A09-23CEEDC4187F}"/>
          </ac:picMkLst>
        </pc:picChg>
        <pc:picChg chg="add del mod">
          <ac:chgData name="Beata Jastrzębska" userId="4a37d678-9f55-4fa4-bc89-937f6b565a0c" providerId="ADAL" clId="{9981AAFD-7617-43EE-AF60-8F5568634798}" dt="2023-06-05T14:51:02.610" v="4770" actId="478"/>
          <ac:picMkLst>
            <pc:docMk/>
            <pc:sldMk cId="2637014607" sldId="462"/>
            <ac:picMk id="70" creationId="{560CA02E-AC0E-E965-B68B-80E9A0C4BB3A}"/>
          </ac:picMkLst>
        </pc:picChg>
        <pc:picChg chg="mod">
          <ac:chgData name="Beata Jastrzębska" userId="4a37d678-9f55-4fa4-bc89-937f6b565a0c" providerId="ADAL" clId="{9981AAFD-7617-43EE-AF60-8F5568634798}" dt="2023-06-05T14:53:38.652" v="4863" actId="1076"/>
          <ac:picMkLst>
            <pc:docMk/>
            <pc:sldMk cId="2637014607" sldId="462"/>
            <ac:picMk id="72" creationId="{261D6FEA-BDF0-184B-2452-500E706CE432}"/>
          </ac:picMkLst>
        </pc:picChg>
        <pc:cxnChg chg="add mod">
          <ac:chgData name="Beata Jastrzębska" userId="4a37d678-9f55-4fa4-bc89-937f6b565a0c" providerId="ADAL" clId="{9981AAFD-7617-43EE-AF60-8F5568634798}" dt="2023-06-05T14:46:13.760" v="4676" actId="164"/>
          <ac:cxnSpMkLst>
            <pc:docMk/>
            <pc:sldMk cId="2637014607" sldId="462"/>
            <ac:cxnSpMk id="63" creationId="{291B5CBD-651B-E48A-5D03-61606C7BBC86}"/>
          </ac:cxnSpMkLst>
        </pc:cxnChg>
        <pc:cxnChg chg="add mod">
          <ac:chgData name="Beata Jastrzębska" userId="4a37d678-9f55-4fa4-bc89-937f6b565a0c" providerId="ADAL" clId="{9981AAFD-7617-43EE-AF60-8F5568634798}" dt="2023-06-05T14:46:13.760" v="4676" actId="164"/>
          <ac:cxnSpMkLst>
            <pc:docMk/>
            <pc:sldMk cId="2637014607" sldId="462"/>
            <ac:cxnSpMk id="65" creationId="{0AB053BD-3E53-2FFC-874E-C58C594E97C0}"/>
          </ac:cxnSpMkLst>
        </pc:cxn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Beata Jastrzębska" userId="4a37d678-9f55-4fa4-bc89-937f6b565a0c" providerId="ADAL" clId="{9981AAFD-7617-43EE-AF60-8F5568634798}" dt="2023-06-07T07:11:09.826" v="7457"/>
              <pc2:cmMkLst xmlns:pc2="http://schemas.microsoft.com/office/powerpoint/2019/9/main/command">
                <pc:docMk/>
                <pc:sldMk cId="2637014607" sldId="462"/>
                <pc2:cmMk id="{EF74DA40-EDEA-4369-9330-CF177CA1B0D2}"/>
              </pc2:cmMkLst>
            </pc226:cmChg>
          </p:ext>
        </pc:extLst>
      </pc:sldChg>
      <pc:sldChg chg="addSp delSp modSp new mod ord delCm modCm">
        <pc:chgData name="Beata Jastrzębska" userId="4a37d678-9f55-4fa4-bc89-937f6b565a0c" providerId="ADAL" clId="{9981AAFD-7617-43EE-AF60-8F5568634798}" dt="2023-06-09T10:26:54.259" v="10815" actId="20577"/>
        <pc:sldMkLst>
          <pc:docMk/>
          <pc:sldMk cId="2998913090" sldId="463"/>
        </pc:sldMkLst>
        <pc:spChg chg="mod">
          <ac:chgData name="Beata Jastrzębska" userId="4a37d678-9f55-4fa4-bc89-937f6b565a0c" providerId="ADAL" clId="{9981AAFD-7617-43EE-AF60-8F5568634798}" dt="2023-06-09T10:26:54.259" v="10815" actId="20577"/>
          <ac:spMkLst>
            <pc:docMk/>
            <pc:sldMk cId="2998913090" sldId="463"/>
            <ac:spMk id="2" creationId="{6A82DEEB-AF5C-E083-E6E1-7EAB58A09856}"/>
          </ac:spMkLst>
        </pc:spChg>
        <pc:spChg chg="del">
          <ac:chgData name="Beata Jastrzębska" userId="4a37d678-9f55-4fa4-bc89-937f6b565a0c" providerId="ADAL" clId="{9981AAFD-7617-43EE-AF60-8F5568634798}" dt="2023-06-07T13:54:38.685" v="8510"/>
          <ac:spMkLst>
            <pc:docMk/>
            <pc:sldMk cId="2998913090" sldId="463"/>
            <ac:spMk id="3" creationId="{16008500-52BA-784C-C028-8BE7DECA89E0}"/>
          </ac:spMkLst>
        </pc:spChg>
        <pc:spChg chg="add del mod">
          <ac:chgData name="Beata Jastrzębska" userId="4a37d678-9f55-4fa4-bc89-937f6b565a0c" providerId="ADAL" clId="{9981AAFD-7617-43EE-AF60-8F5568634798}" dt="2023-06-09T09:21:39.392" v="10570" actId="478"/>
          <ac:spMkLst>
            <pc:docMk/>
            <pc:sldMk cId="2998913090" sldId="463"/>
            <ac:spMk id="3" creationId="{75A0328E-7CEE-EFC9-1747-06368F6C879B}"/>
          </ac:spMkLst>
        </pc:spChg>
        <pc:spChg chg="del">
          <ac:chgData name="Beata Jastrzębska" userId="4a37d678-9f55-4fa4-bc89-937f6b565a0c" providerId="ADAL" clId="{9981AAFD-7617-43EE-AF60-8F5568634798}" dt="2023-06-07T13:54:09.544" v="8500"/>
          <ac:spMkLst>
            <pc:docMk/>
            <pc:sldMk cId="2998913090" sldId="463"/>
            <ac:spMk id="4" creationId="{4F676229-4869-2D65-A307-309716FABB59}"/>
          </ac:spMkLst>
        </pc:spChg>
        <pc:spChg chg="add del mod">
          <ac:chgData name="Beata Jastrzębska" userId="4a37d678-9f55-4fa4-bc89-937f6b565a0c" providerId="ADAL" clId="{9981AAFD-7617-43EE-AF60-8F5568634798}" dt="2023-06-09T09:41:46.542" v="10610" actId="478"/>
          <ac:spMkLst>
            <pc:docMk/>
            <pc:sldMk cId="2998913090" sldId="463"/>
            <ac:spMk id="4" creationId="{9DFD1094-8B45-1E51-030E-8B1FFE980A05}"/>
          </ac:spMkLst>
        </pc:spChg>
        <pc:spChg chg="add del mod">
          <ac:chgData name="Beata Jastrzębska" userId="4a37d678-9f55-4fa4-bc89-937f6b565a0c" providerId="ADAL" clId="{9981AAFD-7617-43EE-AF60-8F5568634798}" dt="2023-06-09T09:21:12.450" v="10560" actId="478"/>
          <ac:spMkLst>
            <pc:docMk/>
            <pc:sldMk cId="2998913090" sldId="463"/>
            <ac:spMk id="5" creationId="{07D96467-ECE9-4E7C-2C13-EBE70374AABE}"/>
          </ac:spMkLst>
        </pc:spChg>
        <pc:spChg chg="del">
          <ac:chgData name="Beata Jastrzębska" userId="4a37d678-9f55-4fa4-bc89-937f6b565a0c" providerId="ADAL" clId="{9981AAFD-7617-43EE-AF60-8F5568634798}" dt="2023-06-05T14:56:19.505" v="4907" actId="478"/>
          <ac:spMkLst>
            <pc:docMk/>
            <pc:sldMk cId="2998913090" sldId="463"/>
            <ac:spMk id="5" creationId="{EC13E34C-09C8-C2A8-6C13-AF2E5D313EB8}"/>
          </ac:spMkLst>
        </pc:spChg>
        <pc:spChg chg="del mod">
          <ac:chgData name="Beata Jastrzębska" userId="4a37d678-9f55-4fa4-bc89-937f6b565a0c" providerId="ADAL" clId="{9981AAFD-7617-43EE-AF60-8F5568634798}" dt="2023-06-05T14:56:18.637" v="4906" actId="478"/>
          <ac:spMkLst>
            <pc:docMk/>
            <pc:sldMk cId="2998913090" sldId="463"/>
            <ac:spMk id="6" creationId="{58B1F59C-8B71-48F8-3F45-CAF299E5F9D1}"/>
          </ac:spMkLst>
        </pc:spChg>
        <pc:spChg chg="add del mod">
          <ac:chgData name="Beata Jastrzębska" userId="4a37d678-9f55-4fa4-bc89-937f6b565a0c" providerId="ADAL" clId="{9981AAFD-7617-43EE-AF60-8F5568634798}" dt="2023-06-09T09:41:43.648" v="10608" actId="478"/>
          <ac:spMkLst>
            <pc:docMk/>
            <pc:sldMk cId="2998913090" sldId="463"/>
            <ac:spMk id="7" creationId="{49B89BE4-E330-A9E6-5992-88447D65BA0F}"/>
          </ac:spMkLst>
        </pc:spChg>
        <pc:spChg chg="mod">
          <ac:chgData name="Beata Jastrzębska" userId="4a37d678-9f55-4fa4-bc89-937f6b565a0c" providerId="ADAL" clId="{9981AAFD-7617-43EE-AF60-8F5568634798}" dt="2023-06-05T15:02:36.525" v="5068" actId="1076"/>
          <ac:spMkLst>
            <pc:docMk/>
            <pc:sldMk cId="2998913090" sldId="463"/>
            <ac:spMk id="10" creationId="{3A09C29B-F3FD-5664-43DD-75ED11D4BC47}"/>
          </ac:spMkLst>
        </pc:spChg>
        <pc:spChg chg="add del mod">
          <ac:chgData name="Beata Jastrzębska" userId="4a37d678-9f55-4fa4-bc89-937f6b565a0c" providerId="ADAL" clId="{9981AAFD-7617-43EE-AF60-8F5568634798}" dt="2023-06-05T14:56:21.731" v="4908" actId="478"/>
          <ac:spMkLst>
            <pc:docMk/>
            <pc:sldMk cId="2998913090" sldId="463"/>
            <ac:spMk id="12" creationId="{0D0E5790-C61E-6AA8-A380-BFA5AE84CFFE}"/>
          </ac:spMkLst>
        </pc:spChg>
        <pc:spChg chg="add mod">
          <ac:chgData name="Beata Jastrzębska" userId="4a37d678-9f55-4fa4-bc89-937f6b565a0c" providerId="ADAL" clId="{9981AAFD-7617-43EE-AF60-8F5568634798}" dt="2023-06-07T13:54:09.544" v="8500"/>
          <ac:spMkLst>
            <pc:docMk/>
            <pc:sldMk cId="2998913090" sldId="463"/>
            <ac:spMk id="12" creationId="{5E2C15C2-617C-3766-392E-97EE16755C06}"/>
          </ac:spMkLst>
        </pc:spChg>
        <pc:spChg chg="add del mod">
          <ac:chgData name="Beata Jastrzębska" userId="4a37d678-9f55-4fa4-bc89-937f6b565a0c" providerId="ADAL" clId="{9981AAFD-7617-43EE-AF60-8F5568634798}" dt="2023-06-09T09:20:03.850" v="10536" actId="478"/>
          <ac:spMkLst>
            <pc:docMk/>
            <pc:sldMk cId="2998913090" sldId="463"/>
            <ac:spMk id="13" creationId="{057CC456-757E-A15C-6DD1-6E125AB58913}"/>
          </ac:spMkLst>
        </pc:spChg>
        <pc:spChg chg="add mod">
          <ac:chgData name="Beata Jastrzębska" userId="4a37d678-9f55-4fa4-bc89-937f6b565a0c" providerId="ADAL" clId="{9981AAFD-7617-43EE-AF60-8F5568634798}" dt="2023-06-09T09:23:23.627" v="10594" actId="113"/>
          <ac:spMkLst>
            <pc:docMk/>
            <pc:sldMk cId="2998913090" sldId="463"/>
            <ac:spMk id="14" creationId="{A5F63AE6-BD15-F93E-E770-50ADE0BD4E16}"/>
          </ac:spMkLst>
        </pc:spChg>
        <pc:spChg chg="add del mod">
          <ac:chgData name="Beata Jastrzębska" userId="4a37d678-9f55-4fa4-bc89-937f6b565a0c" providerId="ADAL" clId="{9981AAFD-7617-43EE-AF60-8F5568634798}" dt="2023-06-09T09:20:45.238" v="10553" actId="478"/>
          <ac:spMkLst>
            <pc:docMk/>
            <pc:sldMk cId="2998913090" sldId="463"/>
            <ac:spMk id="15" creationId="{A4D64710-FD49-ABB3-AFCD-24A88993161F}"/>
          </ac:spMkLst>
        </pc:spChg>
        <pc:spChg chg="add del mod">
          <ac:chgData name="Beata Jastrzębska" userId="4a37d678-9f55-4fa4-bc89-937f6b565a0c" providerId="ADAL" clId="{9981AAFD-7617-43EE-AF60-8F5568634798}" dt="2023-06-09T09:41:45.024" v="10609" actId="478"/>
          <ac:spMkLst>
            <pc:docMk/>
            <pc:sldMk cId="2998913090" sldId="463"/>
            <ac:spMk id="16" creationId="{FF9D670C-F08F-0BE7-EBCC-5933D83C96D9}"/>
          </ac:spMkLst>
        </pc:spChg>
        <pc:spChg chg="add mod">
          <ac:chgData name="Beata Jastrzębska" userId="4a37d678-9f55-4fa4-bc89-937f6b565a0c" providerId="ADAL" clId="{9981AAFD-7617-43EE-AF60-8F5568634798}" dt="2023-06-07T13:54:38.685" v="8510"/>
          <ac:spMkLst>
            <pc:docMk/>
            <pc:sldMk cId="2998913090" sldId="463"/>
            <ac:spMk id="17" creationId="{7B91C2C6-1D4D-1FA4-981D-541E6065A8CC}"/>
          </ac:spMkLst>
        </pc:spChg>
        <pc:spChg chg="add mod">
          <ac:chgData name="Beata Jastrzębska" userId="4a37d678-9f55-4fa4-bc89-937f6b565a0c" providerId="ADAL" clId="{9981AAFD-7617-43EE-AF60-8F5568634798}" dt="2023-06-05T15:13:51.186" v="5091" actId="1076"/>
          <ac:spMkLst>
            <pc:docMk/>
            <pc:sldMk cId="2998913090" sldId="463"/>
            <ac:spMk id="17" creationId="{C3567F09-5D92-9741-C96F-1CC14106ADFC}"/>
          </ac:spMkLst>
        </pc:spChg>
        <pc:spChg chg="add mod">
          <ac:chgData name="Beata Jastrzębska" userId="4a37d678-9f55-4fa4-bc89-937f6b565a0c" providerId="ADAL" clId="{9981AAFD-7617-43EE-AF60-8F5568634798}" dt="2023-06-05T15:13:54.679" v="5093" actId="1076"/>
          <ac:spMkLst>
            <pc:docMk/>
            <pc:sldMk cId="2998913090" sldId="463"/>
            <ac:spMk id="18" creationId="{933395A9-75B4-802C-3979-56B11FEB0BD6}"/>
          </ac:spMkLst>
        </pc:spChg>
        <pc:spChg chg="mod topLvl">
          <ac:chgData name="Beata Jastrzębska" userId="4a37d678-9f55-4fa4-bc89-937f6b565a0c" providerId="ADAL" clId="{9981AAFD-7617-43EE-AF60-8F5568634798}" dt="2023-06-09T09:22:16.753" v="10579" actId="14100"/>
          <ac:spMkLst>
            <pc:docMk/>
            <pc:sldMk cId="2998913090" sldId="463"/>
            <ac:spMk id="19" creationId="{47E8B7B5-4AAB-2748-79AF-58313E96E2D4}"/>
          </ac:spMkLst>
        </pc:spChg>
        <pc:spChg chg="add mod">
          <ac:chgData name="Beata Jastrzębska" userId="4a37d678-9f55-4fa4-bc89-937f6b565a0c" providerId="ADAL" clId="{9981AAFD-7617-43EE-AF60-8F5568634798}" dt="2023-06-05T15:14:24.884" v="5100" actId="1076"/>
          <ac:spMkLst>
            <pc:docMk/>
            <pc:sldMk cId="2998913090" sldId="463"/>
            <ac:spMk id="19" creationId="{EBE23268-DAB7-AB4C-957D-FA3C00B582B8}"/>
          </ac:spMkLst>
        </pc:spChg>
        <pc:spChg chg="add mod">
          <ac:chgData name="Beata Jastrzębska" userId="4a37d678-9f55-4fa4-bc89-937f6b565a0c" providerId="ADAL" clId="{9981AAFD-7617-43EE-AF60-8F5568634798}" dt="2023-06-05T15:13:56.536" v="5094" actId="1076"/>
          <ac:spMkLst>
            <pc:docMk/>
            <pc:sldMk cId="2998913090" sldId="463"/>
            <ac:spMk id="20" creationId="{1C9A50F5-ED6C-CD2A-57F1-8DAF44FB214C}"/>
          </ac:spMkLst>
        </pc:spChg>
        <pc:spChg chg="add mod">
          <ac:chgData name="Beata Jastrzębska" userId="4a37d678-9f55-4fa4-bc89-937f6b565a0c" providerId="ADAL" clId="{9981AAFD-7617-43EE-AF60-8F5568634798}" dt="2023-06-09T09:20:33.128" v="10547"/>
          <ac:spMkLst>
            <pc:docMk/>
            <pc:sldMk cId="2998913090" sldId="463"/>
            <ac:spMk id="20" creationId="{7091C54E-052A-1BFD-CD7B-AC317F21561B}"/>
          </ac:spMkLst>
        </pc:spChg>
        <pc:spChg chg="del mod topLvl">
          <ac:chgData name="Beata Jastrzębska" userId="4a37d678-9f55-4fa4-bc89-937f6b565a0c" providerId="ADAL" clId="{9981AAFD-7617-43EE-AF60-8F5568634798}" dt="2023-06-09T09:17:37.736" v="10494" actId="478"/>
          <ac:spMkLst>
            <pc:docMk/>
            <pc:sldMk cId="2998913090" sldId="463"/>
            <ac:spMk id="20" creationId="{FFF264AB-9F43-05B0-FE2D-216BB5B22B8D}"/>
          </ac:spMkLst>
        </pc:spChg>
        <pc:spChg chg="add mod">
          <ac:chgData name="Beata Jastrzębska" userId="4a37d678-9f55-4fa4-bc89-937f6b565a0c" providerId="ADAL" clId="{9981AAFD-7617-43EE-AF60-8F5568634798}" dt="2023-06-05T15:13:30.065" v="5081"/>
          <ac:spMkLst>
            <pc:docMk/>
            <pc:sldMk cId="2998913090" sldId="463"/>
            <ac:spMk id="21" creationId="{097E1B81-595A-B94E-75D4-320983227D9F}"/>
          </ac:spMkLst>
        </pc:spChg>
        <pc:spChg chg="add mod">
          <ac:chgData name="Beata Jastrzębska" userId="4a37d678-9f55-4fa4-bc89-937f6b565a0c" providerId="ADAL" clId="{9981AAFD-7617-43EE-AF60-8F5568634798}" dt="2023-06-09T09:20:33.128" v="10547"/>
          <ac:spMkLst>
            <pc:docMk/>
            <pc:sldMk cId="2998913090" sldId="463"/>
            <ac:spMk id="21" creationId="{CC36056E-F9F4-D098-1920-09A8B0027835}"/>
          </ac:spMkLst>
        </pc:spChg>
        <pc:spChg chg="add mod">
          <ac:chgData name="Beata Jastrzębska" userId="4a37d678-9f55-4fa4-bc89-937f6b565a0c" providerId="ADAL" clId="{9981AAFD-7617-43EE-AF60-8F5568634798}" dt="2023-06-05T15:14:11.459" v="5099" actId="1076"/>
          <ac:spMkLst>
            <pc:docMk/>
            <pc:sldMk cId="2998913090" sldId="463"/>
            <ac:spMk id="22" creationId="{18A69986-87B6-F42B-A781-93E1B9575E49}"/>
          </ac:spMkLst>
        </pc:spChg>
        <pc:spChg chg="add del mod">
          <ac:chgData name="Beata Jastrzębska" userId="4a37d678-9f55-4fa4-bc89-937f6b565a0c" providerId="ADAL" clId="{9981AAFD-7617-43EE-AF60-8F5568634798}" dt="2023-06-09T09:41:43.648" v="10608" actId="478"/>
          <ac:spMkLst>
            <pc:docMk/>
            <pc:sldMk cId="2998913090" sldId="463"/>
            <ac:spMk id="22" creationId="{412FD365-9F9B-2EB9-86D0-4B32F0356795}"/>
          </ac:spMkLst>
        </pc:spChg>
        <pc:spChg chg="add del mod">
          <ac:chgData name="Beata Jastrzębska" userId="4a37d678-9f55-4fa4-bc89-937f6b565a0c" providerId="ADAL" clId="{9981AAFD-7617-43EE-AF60-8F5568634798}" dt="2023-06-09T09:41:43.648" v="10608" actId="478"/>
          <ac:spMkLst>
            <pc:docMk/>
            <pc:sldMk cId="2998913090" sldId="463"/>
            <ac:spMk id="23" creationId="{48A98037-9B8C-3D9D-1378-B900205E2A80}"/>
          </ac:spMkLst>
        </pc:spChg>
        <pc:spChg chg="add del mod">
          <ac:chgData name="Beata Jastrzębska" userId="4a37d678-9f55-4fa4-bc89-937f6b565a0c" providerId="ADAL" clId="{9981AAFD-7617-43EE-AF60-8F5568634798}" dt="2023-06-09T09:41:43.648" v="10608" actId="478"/>
          <ac:spMkLst>
            <pc:docMk/>
            <pc:sldMk cId="2998913090" sldId="463"/>
            <ac:spMk id="24" creationId="{D61DEBF0-E5BF-1ABE-0410-F3F47BE3D5CD}"/>
          </ac:spMkLst>
        </pc:spChg>
        <pc:grpChg chg="add mod">
          <ac:chgData name="Beata Jastrzębska" userId="4a37d678-9f55-4fa4-bc89-937f6b565a0c" providerId="ADAL" clId="{9981AAFD-7617-43EE-AF60-8F5568634798}" dt="2023-06-09T09:20:43.128" v="10552" actId="1076"/>
          <ac:grpSpMkLst>
            <pc:docMk/>
            <pc:sldMk cId="2998913090" sldId="463"/>
            <ac:grpSpMk id="8" creationId="{681AD853-A4A4-F1D1-E8B2-5C1A238A724D}"/>
          </ac:grpSpMkLst>
        </pc:grpChg>
        <pc:grpChg chg="add mod">
          <ac:chgData name="Beata Jastrzębska" userId="4a37d678-9f55-4fa4-bc89-937f6b565a0c" providerId="ADAL" clId="{9981AAFD-7617-43EE-AF60-8F5568634798}" dt="2023-06-09T09:20:33.128" v="10547"/>
          <ac:grpSpMkLst>
            <pc:docMk/>
            <pc:sldMk cId="2998913090" sldId="463"/>
            <ac:grpSpMk id="18" creationId="{4464386A-9F6C-8516-79EE-86422061BAE0}"/>
          </ac:grpSpMkLst>
        </pc:grpChg>
        <pc:grpChg chg="add del mod">
          <ac:chgData name="Beata Jastrzębska" userId="4a37d678-9f55-4fa4-bc89-937f6b565a0c" providerId="ADAL" clId="{9981AAFD-7617-43EE-AF60-8F5568634798}" dt="2023-06-09T09:17:37.736" v="10494" actId="478"/>
          <ac:grpSpMkLst>
            <pc:docMk/>
            <pc:sldMk cId="2998913090" sldId="463"/>
            <ac:grpSpMk id="18" creationId="{533FEB08-0D76-626A-A481-F5AA3ABBFC43}"/>
          </ac:grpSpMkLst>
        </pc:grpChg>
        <pc:picChg chg="mod modCrop">
          <ac:chgData name="Beata Jastrzębska" userId="4a37d678-9f55-4fa4-bc89-937f6b565a0c" providerId="ADAL" clId="{9981AAFD-7617-43EE-AF60-8F5568634798}" dt="2023-06-09T09:24:16.141" v="10603" actId="1076"/>
          <ac:picMkLst>
            <pc:docMk/>
            <pc:sldMk cId="2998913090" sldId="463"/>
            <ac:picMk id="6" creationId="{62DFAB87-5F31-EE66-0ED7-3FF9B86B8406}"/>
          </ac:picMkLst>
        </pc:picChg>
        <pc:picChg chg="add del mod">
          <ac:chgData name="Beata Jastrzębska" userId="4a37d678-9f55-4fa4-bc89-937f6b565a0c" providerId="ADAL" clId="{9981AAFD-7617-43EE-AF60-8F5568634798}" dt="2023-06-05T14:56:04.612" v="4901"/>
          <ac:picMkLst>
            <pc:docMk/>
            <pc:sldMk cId="2998913090" sldId="463"/>
            <ac:picMk id="7" creationId="{20BF1FFD-58C0-C981-135F-5317CD38FD4D}"/>
          </ac:picMkLst>
        </pc:picChg>
        <pc:picChg chg="mod">
          <ac:chgData name="Beata Jastrzębska" userId="4a37d678-9f55-4fa4-bc89-937f6b565a0c" providerId="ADAL" clId="{9981AAFD-7617-43EE-AF60-8F5568634798}" dt="2023-06-05T15:02:39.512" v="5069" actId="1076"/>
          <ac:picMkLst>
            <pc:docMk/>
            <pc:sldMk cId="2998913090" sldId="463"/>
            <ac:picMk id="9" creationId="{BACCCE33-D31B-026A-817E-A0EB71DE24A8}"/>
          </ac:picMkLst>
        </pc:picChg>
        <pc:picChg chg="del mod">
          <ac:chgData name="Beata Jastrzębska" userId="4a37d678-9f55-4fa4-bc89-937f6b565a0c" providerId="ADAL" clId="{9981AAFD-7617-43EE-AF60-8F5568634798}" dt="2023-06-06T11:52:53.061" v="6642" actId="478"/>
          <ac:picMkLst>
            <pc:docMk/>
            <pc:sldMk cId="2998913090" sldId="463"/>
            <ac:picMk id="11" creationId="{4230C013-D33C-6D6D-755F-1AD983EDD473}"/>
          </ac:picMkLst>
        </pc:picChg>
        <pc:picChg chg="add mod">
          <ac:chgData name="Beata Jastrzębska" userId="4a37d678-9f55-4fa4-bc89-937f6b565a0c" providerId="ADAL" clId="{9981AAFD-7617-43EE-AF60-8F5568634798}" dt="2023-06-07T13:53:36.920" v="8488"/>
          <ac:picMkLst>
            <pc:docMk/>
            <pc:sldMk cId="2998913090" sldId="463"/>
            <ac:picMk id="11" creationId="{484DD7F8-DF5D-9F92-35B8-35458574400E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Beata Jastrzębska" userId="4a37d678-9f55-4fa4-bc89-937f6b565a0c" providerId="ADAL" clId="{9981AAFD-7617-43EE-AF60-8F5568634798}" dt="2023-06-09T09:44:05.599" v="10627"/>
              <pc2:cmMkLst xmlns:pc2="http://schemas.microsoft.com/office/powerpoint/2019/9/main/command">
                <pc:docMk/>
                <pc:sldMk cId="2998913090" sldId="463"/>
                <pc2:cmMk id="{E9A93E22-A0A6-4F97-9365-918F542EE0F0}"/>
              </pc2:cmMkLst>
            </pc226:cmChg>
            <pc226:cmChg xmlns:pc226="http://schemas.microsoft.com/office/powerpoint/2022/06/main/command" chg="del mod">
              <pc226:chgData name="Beata Jastrzębska" userId="4a37d678-9f55-4fa4-bc89-937f6b565a0c" providerId="ADAL" clId="{9981AAFD-7617-43EE-AF60-8F5568634798}" dt="2023-06-09T09:44:04.188" v="10626"/>
              <pc2:cmMkLst xmlns:pc2="http://schemas.microsoft.com/office/powerpoint/2019/9/main/command">
                <pc:docMk/>
                <pc:sldMk cId="2998913090" sldId="463"/>
                <pc2:cmMk id="{D18845AE-D6F2-45C2-B0E9-6F94F0C886CB}"/>
              </pc2:cmMkLst>
            </pc226:cmChg>
          </p:ext>
        </pc:extLst>
      </pc:sldChg>
      <pc:sldChg chg="modSp add del mod">
        <pc:chgData name="Beata Jastrzębska" userId="4a37d678-9f55-4fa4-bc89-937f6b565a0c" providerId="ADAL" clId="{9981AAFD-7617-43EE-AF60-8F5568634798}" dt="2023-06-05T10:13:33.073" v="3628" actId="2696"/>
        <pc:sldMkLst>
          <pc:docMk/>
          <pc:sldMk cId="4034023529" sldId="463"/>
        </pc:sldMkLst>
        <pc:spChg chg="mod">
          <ac:chgData name="Beata Jastrzębska" userId="4a37d678-9f55-4fa4-bc89-937f6b565a0c" providerId="ADAL" clId="{9981AAFD-7617-43EE-AF60-8F5568634798}" dt="2023-06-05T10:13:03.526" v="3607" actId="21"/>
          <ac:spMkLst>
            <pc:docMk/>
            <pc:sldMk cId="4034023529" sldId="463"/>
            <ac:spMk id="138" creationId="{00000000-0000-0000-0000-000000000000}"/>
          </ac:spMkLst>
        </pc:spChg>
      </pc:sldChg>
      <pc:sldChg chg="addSp delSp modSp new del mod">
        <pc:chgData name="Beata Jastrzębska" userId="4a37d678-9f55-4fa4-bc89-937f6b565a0c" providerId="ADAL" clId="{9981AAFD-7617-43EE-AF60-8F5568634798}" dt="2023-06-05T15:01:23.997" v="5008" actId="47"/>
        <pc:sldMkLst>
          <pc:docMk/>
          <pc:sldMk cId="160892574" sldId="464"/>
        </pc:sldMkLst>
        <pc:spChg chg="del">
          <ac:chgData name="Beata Jastrzębska" userId="4a37d678-9f55-4fa4-bc89-937f6b565a0c" providerId="ADAL" clId="{9981AAFD-7617-43EE-AF60-8F5568634798}" dt="2023-06-05T14:58:48.151" v="4948" actId="478"/>
          <ac:spMkLst>
            <pc:docMk/>
            <pc:sldMk cId="160892574" sldId="464"/>
            <ac:spMk id="5" creationId="{4B0101A8-DEB5-2B6A-445F-59489DBE9FEE}"/>
          </ac:spMkLst>
        </pc:spChg>
        <pc:spChg chg="del">
          <ac:chgData name="Beata Jastrzębska" userId="4a37d678-9f55-4fa4-bc89-937f6b565a0c" providerId="ADAL" clId="{9981AAFD-7617-43EE-AF60-8F5568634798}" dt="2023-06-05T14:58:47.263" v="4947" actId="478"/>
          <ac:spMkLst>
            <pc:docMk/>
            <pc:sldMk cId="160892574" sldId="464"/>
            <ac:spMk id="6" creationId="{2DEF7F8B-3B16-C13B-4FA6-29A62A72C14A}"/>
          </ac:spMkLst>
        </pc:spChg>
        <pc:spChg chg="mod">
          <ac:chgData name="Beata Jastrzębska" userId="4a37d678-9f55-4fa4-bc89-937f6b565a0c" providerId="ADAL" clId="{9981AAFD-7617-43EE-AF60-8F5568634798}" dt="2023-06-05T14:59:51.642" v="4961" actId="2711"/>
          <ac:spMkLst>
            <pc:docMk/>
            <pc:sldMk cId="160892574" sldId="464"/>
            <ac:spMk id="9" creationId="{CF24233B-696E-2E0B-E5DA-50CC57F042CB}"/>
          </ac:spMkLst>
        </pc:spChg>
        <pc:grpChg chg="add mod">
          <ac:chgData name="Beata Jastrzębska" userId="4a37d678-9f55-4fa4-bc89-937f6b565a0c" providerId="ADAL" clId="{9981AAFD-7617-43EE-AF60-8F5568634798}" dt="2023-06-05T14:59:35.659" v="4955" actId="1076"/>
          <ac:grpSpMkLst>
            <pc:docMk/>
            <pc:sldMk cId="160892574" sldId="464"/>
            <ac:grpSpMk id="7" creationId="{A72010B7-FBF3-AD97-D898-704445283231}"/>
          </ac:grpSpMkLst>
        </pc:grpChg>
        <pc:picChg chg="mod">
          <ac:chgData name="Beata Jastrzębska" userId="4a37d678-9f55-4fa4-bc89-937f6b565a0c" providerId="ADAL" clId="{9981AAFD-7617-43EE-AF60-8F5568634798}" dt="2023-06-05T14:59:15.554" v="4952" actId="1076"/>
          <ac:picMkLst>
            <pc:docMk/>
            <pc:sldMk cId="160892574" sldId="464"/>
            <ac:picMk id="8" creationId="{EA90E5B0-DB6F-9EA3-DBEA-88BE7ECAE63A}"/>
          </ac:picMkLst>
        </pc:picChg>
      </pc:sldChg>
      <pc:sldChg chg="addSp delSp modSp add mod">
        <pc:chgData name="Beata Jastrzębska" userId="4a37d678-9f55-4fa4-bc89-937f6b565a0c" providerId="ADAL" clId="{9981AAFD-7617-43EE-AF60-8F5568634798}" dt="2023-06-09T09:17:28.698" v="10491"/>
        <pc:sldMkLst>
          <pc:docMk/>
          <pc:sldMk cId="1934739632" sldId="465"/>
        </pc:sldMkLst>
        <pc:spChg chg="mod">
          <ac:chgData name="Beata Jastrzębska" userId="4a37d678-9f55-4fa4-bc89-937f6b565a0c" providerId="ADAL" clId="{9981AAFD-7617-43EE-AF60-8F5568634798}" dt="2023-06-07T13:55:30.800" v="8519"/>
          <ac:spMkLst>
            <pc:docMk/>
            <pc:sldMk cId="1934739632" sldId="465"/>
            <ac:spMk id="2" creationId="{6A82DEEB-AF5C-E083-E6E1-7EAB58A09856}"/>
          </ac:spMkLst>
        </pc:spChg>
        <pc:spChg chg="del">
          <ac:chgData name="Beata Jastrzębska" userId="4a37d678-9f55-4fa4-bc89-937f6b565a0c" providerId="ADAL" clId="{9981AAFD-7617-43EE-AF60-8F5568634798}" dt="2023-06-07T13:54:33.347" v="8509"/>
          <ac:spMkLst>
            <pc:docMk/>
            <pc:sldMk cId="1934739632" sldId="465"/>
            <ac:spMk id="3" creationId="{16008500-52BA-784C-C028-8BE7DECA89E0}"/>
          </ac:spMkLst>
        </pc:spChg>
        <pc:spChg chg="del">
          <ac:chgData name="Beata Jastrzębska" userId="4a37d678-9f55-4fa4-bc89-937f6b565a0c" providerId="ADAL" clId="{9981AAFD-7617-43EE-AF60-8F5568634798}" dt="2023-06-07T13:54:07.375" v="8499"/>
          <ac:spMkLst>
            <pc:docMk/>
            <pc:sldMk cId="1934739632" sldId="465"/>
            <ac:spMk id="4" creationId="{4F676229-4869-2D65-A307-309716FABB59}"/>
          </ac:spMkLst>
        </pc:spChg>
        <pc:spChg chg="add mod">
          <ac:chgData name="Beata Jastrzębska" userId="4a37d678-9f55-4fa4-bc89-937f6b565a0c" providerId="ADAL" clId="{9981AAFD-7617-43EE-AF60-8F5568634798}" dt="2023-06-09T08:41:21.215" v="10072" actId="1076"/>
          <ac:spMkLst>
            <pc:docMk/>
            <pc:sldMk cId="1934739632" sldId="465"/>
            <ac:spMk id="5" creationId="{FE88BB56-7E1C-F36D-98FE-DA49CBAC6BA3}"/>
          </ac:spMkLst>
        </pc:spChg>
        <pc:spChg chg="add del mod">
          <ac:chgData name="Beata Jastrzębska" userId="4a37d678-9f55-4fa4-bc89-937f6b565a0c" providerId="ADAL" clId="{9981AAFD-7617-43EE-AF60-8F5568634798}" dt="2023-06-07T13:54:06.140" v="8498"/>
          <ac:spMkLst>
            <pc:docMk/>
            <pc:sldMk cId="1934739632" sldId="465"/>
            <ac:spMk id="7" creationId="{29C5B602-7F16-FD24-113A-6312D8D13E84}"/>
          </ac:spMkLst>
        </pc:spChg>
        <pc:spChg chg="mod">
          <ac:chgData name="Beata Jastrzębska" userId="4a37d678-9f55-4fa4-bc89-937f6b565a0c" providerId="ADAL" clId="{9981AAFD-7617-43EE-AF60-8F5568634798}" dt="2023-06-09T08:24:51.792" v="9114" actId="1076"/>
          <ac:spMkLst>
            <pc:docMk/>
            <pc:sldMk cId="1934739632" sldId="465"/>
            <ac:spMk id="10" creationId="{3A09C29B-F3FD-5664-43DD-75ED11D4BC47}"/>
          </ac:spMkLst>
        </pc:spChg>
        <pc:spChg chg="add mod">
          <ac:chgData name="Beata Jastrzębska" userId="4a37d678-9f55-4fa4-bc89-937f6b565a0c" providerId="ADAL" clId="{9981AAFD-7617-43EE-AF60-8F5568634798}" dt="2023-06-07T13:54:07.375" v="8499"/>
          <ac:spMkLst>
            <pc:docMk/>
            <pc:sldMk cId="1934739632" sldId="465"/>
            <ac:spMk id="11" creationId="{E0F373C5-0D68-C8CF-D96F-B64C6CD04430}"/>
          </ac:spMkLst>
        </pc:spChg>
        <pc:spChg chg="add mod">
          <ac:chgData name="Beata Jastrzębska" userId="4a37d678-9f55-4fa4-bc89-937f6b565a0c" providerId="ADAL" clId="{9981AAFD-7617-43EE-AF60-8F5568634798}" dt="2023-06-07T13:54:33.347" v="8509"/>
          <ac:spMkLst>
            <pc:docMk/>
            <pc:sldMk cId="1934739632" sldId="465"/>
            <ac:spMk id="12" creationId="{B1962530-03E2-6C4C-62C1-11BE14AE6ACB}"/>
          </ac:spMkLst>
        </pc:spChg>
        <pc:spChg chg="add mod">
          <ac:chgData name="Beata Jastrzębska" userId="4a37d678-9f55-4fa4-bc89-937f6b565a0c" providerId="ADAL" clId="{9981AAFD-7617-43EE-AF60-8F5568634798}" dt="2023-06-09T08:41:16.851" v="10071" actId="1076"/>
          <ac:spMkLst>
            <pc:docMk/>
            <pc:sldMk cId="1934739632" sldId="465"/>
            <ac:spMk id="13" creationId="{E6B58EF8-2B00-9E77-6376-1D399336BB5C}"/>
          </ac:spMkLst>
        </pc:spChg>
        <pc:spChg chg="add mod">
          <ac:chgData name="Beata Jastrzębska" userId="4a37d678-9f55-4fa4-bc89-937f6b565a0c" providerId="ADAL" clId="{9981AAFD-7617-43EE-AF60-8F5568634798}" dt="2023-06-09T08:40:28.010" v="10058" actId="1076"/>
          <ac:spMkLst>
            <pc:docMk/>
            <pc:sldMk cId="1934739632" sldId="465"/>
            <ac:spMk id="15" creationId="{C0D11BC8-506E-FB49-3179-01B07D9A5348}"/>
          </ac:spMkLst>
        </pc:spChg>
        <pc:spChg chg="add mod">
          <ac:chgData name="Beata Jastrzębska" userId="4a37d678-9f55-4fa4-bc89-937f6b565a0c" providerId="ADAL" clId="{9981AAFD-7617-43EE-AF60-8F5568634798}" dt="2023-06-09T08:12:47.721" v="8944" actId="207"/>
          <ac:spMkLst>
            <pc:docMk/>
            <pc:sldMk cId="1934739632" sldId="465"/>
            <ac:spMk id="16" creationId="{FD22EC41-E670-C7E3-AD82-16EE985E006F}"/>
          </ac:spMkLst>
        </pc:spChg>
        <pc:spChg chg="add mod">
          <ac:chgData name="Beata Jastrzębska" userId="4a37d678-9f55-4fa4-bc89-937f6b565a0c" providerId="ADAL" clId="{9981AAFD-7617-43EE-AF60-8F5568634798}" dt="2023-06-09T08:39:52.272" v="10050" actId="1076"/>
          <ac:spMkLst>
            <pc:docMk/>
            <pc:sldMk cId="1934739632" sldId="465"/>
            <ac:spMk id="17" creationId="{39F1ED76-40CC-96F3-E59E-FD1966CFF9C2}"/>
          </ac:spMkLst>
        </pc:spChg>
        <pc:spChg chg="add mod">
          <ac:chgData name="Beata Jastrzębska" userId="4a37d678-9f55-4fa4-bc89-937f6b565a0c" providerId="ADAL" clId="{9981AAFD-7617-43EE-AF60-8F5568634798}" dt="2023-06-09T08:12:42.271" v="8941" actId="1076"/>
          <ac:spMkLst>
            <pc:docMk/>
            <pc:sldMk cId="1934739632" sldId="465"/>
            <ac:spMk id="18" creationId="{E339406F-982B-859F-FF07-96034356A8E4}"/>
          </ac:spMkLst>
        </pc:spChg>
        <pc:spChg chg="add del mod">
          <ac:chgData name="Beata Jastrzębska" userId="4a37d678-9f55-4fa4-bc89-937f6b565a0c" providerId="ADAL" clId="{9981AAFD-7617-43EE-AF60-8F5568634798}" dt="2023-06-09T08:11:15.472" v="8910" actId="11529"/>
          <ac:spMkLst>
            <pc:docMk/>
            <pc:sldMk cId="1934739632" sldId="465"/>
            <ac:spMk id="33" creationId="{B1B80191-17AC-D173-5BC0-36A2DF995B44}"/>
          </ac:spMkLst>
        </pc:spChg>
        <pc:spChg chg="add del">
          <ac:chgData name="Beata Jastrzębska" userId="4a37d678-9f55-4fa4-bc89-937f6b565a0c" providerId="ADAL" clId="{9981AAFD-7617-43EE-AF60-8F5568634798}" dt="2023-06-09T08:11:24.066" v="8912" actId="11529"/>
          <ac:spMkLst>
            <pc:docMk/>
            <pc:sldMk cId="1934739632" sldId="465"/>
            <ac:spMk id="34" creationId="{C043D218-4611-1020-4FB2-C0F183374849}"/>
          </ac:spMkLst>
        </pc:spChg>
        <pc:spChg chg="add mod">
          <ac:chgData name="Beata Jastrzębska" userId="4a37d678-9f55-4fa4-bc89-937f6b565a0c" providerId="ADAL" clId="{9981AAFD-7617-43EE-AF60-8F5568634798}" dt="2023-06-09T08:41:12.413" v="10069" actId="1076"/>
          <ac:spMkLst>
            <pc:docMk/>
            <pc:sldMk cId="1934739632" sldId="465"/>
            <ac:spMk id="35" creationId="{CC5CE710-40FA-8F47-92E0-A136FFF0EF74}"/>
          </ac:spMkLst>
        </pc:spChg>
        <pc:spChg chg="add mod">
          <ac:chgData name="Beata Jastrzębska" userId="4a37d678-9f55-4fa4-bc89-937f6b565a0c" providerId="ADAL" clId="{9981AAFD-7617-43EE-AF60-8F5568634798}" dt="2023-06-09T08:39:47.854" v="10049" actId="1076"/>
          <ac:spMkLst>
            <pc:docMk/>
            <pc:sldMk cId="1934739632" sldId="465"/>
            <ac:spMk id="36" creationId="{2D34D84C-69AE-0B18-1010-170D277A3104}"/>
          </ac:spMkLst>
        </pc:spChg>
        <pc:spChg chg="add del mod">
          <ac:chgData name="Beata Jastrzębska" userId="4a37d678-9f55-4fa4-bc89-937f6b565a0c" providerId="ADAL" clId="{9981AAFD-7617-43EE-AF60-8F5568634798}" dt="2023-06-09T08:39:26.027" v="10043" actId="478"/>
          <ac:spMkLst>
            <pc:docMk/>
            <pc:sldMk cId="1934739632" sldId="465"/>
            <ac:spMk id="37" creationId="{0FE6C7B2-E335-1062-7ABC-558F951C5916}"/>
          </ac:spMkLst>
        </pc:spChg>
        <pc:spChg chg="add mod">
          <ac:chgData name="Beata Jastrzębska" userId="4a37d678-9f55-4fa4-bc89-937f6b565a0c" providerId="ADAL" clId="{9981AAFD-7617-43EE-AF60-8F5568634798}" dt="2023-06-09T08:40:02.761" v="10054" actId="113"/>
          <ac:spMkLst>
            <pc:docMk/>
            <pc:sldMk cId="1934739632" sldId="465"/>
            <ac:spMk id="43" creationId="{CC36056E-F9F4-D098-1920-09A8B0027835}"/>
          </ac:spMkLst>
        </pc:spChg>
        <pc:spChg chg="add mod ord">
          <ac:chgData name="Beata Jastrzębska" userId="4a37d678-9f55-4fa4-bc89-937f6b565a0c" providerId="ADAL" clId="{9981AAFD-7617-43EE-AF60-8F5568634798}" dt="2023-06-09T08:38:29.748" v="10025" actId="164"/>
          <ac:spMkLst>
            <pc:docMk/>
            <pc:sldMk cId="1934739632" sldId="465"/>
            <ac:spMk id="44" creationId="{7091C54E-052A-1BFD-CD7B-AC317F21561B}"/>
          </ac:spMkLst>
        </pc:spChg>
        <pc:spChg chg="mod">
          <ac:chgData name="Beata Jastrzębska" userId="4a37d678-9f55-4fa4-bc89-937f6b565a0c" providerId="ADAL" clId="{9981AAFD-7617-43EE-AF60-8F5568634798}" dt="2023-06-09T08:38:52.373" v="10030"/>
          <ac:spMkLst>
            <pc:docMk/>
            <pc:sldMk cId="1934739632" sldId="465"/>
            <ac:spMk id="47" creationId="{19DEF7F7-A5A1-CFBC-95D9-58125BFFD351}"/>
          </ac:spMkLst>
        </pc:spChg>
        <pc:spChg chg="mod">
          <ac:chgData name="Beata Jastrzębska" userId="4a37d678-9f55-4fa4-bc89-937f6b565a0c" providerId="ADAL" clId="{9981AAFD-7617-43EE-AF60-8F5568634798}" dt="2023-06-09T08:39:13.149" v="10039" actId="122"/>
          <ac:spMkLst>
            <pc:docMk/>
            <pc:sldMk cId="1934739632" sldId="465"/>
            <ac:spMk id="48" creationId="{A033FC4A-B8C1-6DDD-8D65-D4960F1C78E3}"/>
          </ac:spMkLst>
        </pc:spChg>
        <pc:spChg chg="mod">
          <ac:chgData name="Beata Jastrzębska" userId="4a37d678-9f55-4fa4-bc89-937f6b565a0c" providerId="ADAL" clId="{9981AAFD-7617-43EE-AF60-8F5568634798}" dt="2023-06-09T08:38:54.869" v="10032"/>
          <ac:spMkLst>
            <pc:docMk/>
            <pc:sldMk cId="1934739632" sldId="465"/>
            <ac:spMk id="50" creationId="{DE829631-BB29-1B32-7EFC-93C2B6E74D9F}"/>
          </ac:spMkLst>
        </pc:spChg>
        <pc:spChg chg="mod">
          <ac:chgData name="Beata Jastrzębska" userId="4a37d678-9f55-4fa4-bc89-937f6b565a0c" providerId="ADAL" clId="{9981AAFD-7617-43EE-AF60-8F5568634798}" dt="2023-06-09T08:39:35.360" v="10046" actId="1076"/>
          <ac:spMkLst>
            <pc:docMk/>
            <pc:sldMk cId="1934739632" sldId="465"/>
            <ac:spMk id="51" creationId="{DB337BEE-7FD0-4711-7793-82E4F45F4443}"/>
          </ac:spMkLst>
        </pc:spChg>
        <pc:spChg chg="add del mod">
          <ac:chgData name="Beata Jastrzębska" userId="4a37d678-9f55-4fa4-bc89-937f6b565a0c" providerId="ADAL" clId="{9981AAFD-7617-43EE-AF60-8F5568634798}" dt="2023-06-09T09:17:28.698" v="10491"/>
          <ac:spMkLst>
            <pc:docMk/>
            <pc:sldMk cId="1934739632" sldId="465"/>
            <ac:spMk id="52" creationId="{55620DD7-832F-E116-4370-CD6F5B37F0D5}"/>
          </ac:spMkLst>
        </pc:spChg>
        <pc:grpChg chg="add mod">
          <ac:chgData name="Beata Jastrzębska" userId="4a37d678-9f55-4fa4-bc89-937f6b565a0c" providerId="ADAL" clId="{9981AAFD-7617-43EE-AF60-8F5568634798}" dt="2023-06-09T08:31:50.489" v="9430" actId="164"/>
          <ac:grpSpMkLst>
            <pc:docMk/>
            <pc:sldMk cId="1934739632" sldId="465"/>
            <ac:grpSpMk id="40" creationId="{110DEB06-4882-5092-B86D-C61337E00114}"/>
          </ac:grpSpMkLst>
        </pc:grpChg>
        <pc:grpChg chg="add mod">
          <ac:chgData name="Beata Jastrzębska" userId="4a37d678-9f55-4fa4-bc89-937f6b565a0c" providerId="ADAL" clId="{9981AAFD-7617-43EE-AF60-8F5568634798}" dt="2023-06-09T08:41:29.457" v="10074" actId="1076"/>
          <ac:grpSpMkLst>
            <pc:docMk/>
            <pc:sldMk cId="1934739632" sldId="465"/>
            <ac:grpSpMk id="41" creationId="{3588E18A-E07D-9913-6FE7-52809CEA100B}"/>
          </ac:grpSpMkLst>
        </pc:grpChg>
        <pc:grpChg chg="add mod">
          <ac:chgData name="Beata Jastrzębska" userId="4a37d678-9f55-4fa4-bc89-937f6b565a0c" providerId="ADAL" clId="{9981AAFD-7617-43EE-AF60-8F5568634798}" dt="2023-06-09T08:40:11.087" v="10055" actId="1076"/>
          <ac:grpSpMkLst>
            <pc:docMk/>
            <pc:sldMk cId="1934739632" sldId="465"/>
            <ac:grpSpMk id="45" creationId="{4464386A-9F6C-8516-79EE-86422061BAE0}"/>
          </ac:grpSpMkLst>
        </pc:grpChg>
        <pc:grpChg chg="add mod">
          <ac:chgData name="Beata Jastrzębska" userId="4a37d678-9f55-4fa4-bc89-937f6b565a0c" providerId="ADAL" clId="{9981AAFD-7617-43EE-AF60-8F5568634798}" dt="2023-06-09T08:39:32.902" v="10044" actId="1076"/>
          <ac:grpSpMkLst>
            <pc:docMk/>
            <pc:sldMk cId="1934739632" sldId="465"/>
            <ac:grpSpMk id="46" creationId="{C31CCEBB-2F28-E808-6818-FDF7D69665EA}"/>
          </ac:grpSpMkLst>
        </pc:grpChg>
        <pc:grpChg chg="add mod">
          <ac:chgData name="Beata Jastrzębska" userId="4a37d678-9f55-4fa4-bc89-937f6b565a0c" providerId="ADAL" clId="{9981AAFD-7617-43EE-AF60-8F5568634798}" dt="2023-06-09T08:39:38.793" v="10047" actId="1076"/>
          <ac:grpSpMkLst>
            <pc:docMk/>
            <pc:sldMk cId="1934739632" sldId="465"/>
            <ac:grpSpMk id="49" creationId="{944074D7-66F7-8081-F185-979C9110F5D6}"/>
          </ac:grpSpMkLst>
        </pc:grpChg>
        <pc:picChg chg="add del mod">
          <ac:chgData name="Beata Jastrzębska" userId="4a37d678-9f55-4fa4-bc89-937f6b565a0c" providerId="ADAL" clId="{9981AAFD-7617-43EE-AF60-8F5568634798}" dt="2023-06-09T08:10:34.286" v="8898" actId="478"/>
          <ac:picMkLst>
            <pc:docMk/>
            <pc:sldMk cId="1934739632" sldId="465"/>
            <ac:picMk id="4" creationId="{B8DE57E5-79DB-0B34-9002-8A22F1E9A49F}"/>
          </ac:picMkLst>
        </pc:picChg>
        <pc:picChg chg="add mod">
          <ac:chgData name="Beata Jastrzębska" userId="4a37d678-9f55-4fa4-bc89-937f6b565a0c" providerId="ADAL" clId="{9981AAFD-7617-43EE-AF60-8F5568634798}" dt="2023-06-07T13:53:35.699" v="8487"/>
          <ac:picMkLst>
            <pc:docMk/>
            <pc:sldMk cId="1934739632" sldId="465"/>
            <ac:picMk id="6" creationId="{3FF03BB9-B0C8-51AE-0194-17FD51124BE1}"/>
          </ac:picMkLst>
        </pc:picChg>
        <pc:picChg chg="mod">
          <ac:chgData name="Beata Jastrzębska" userId="4a37d678-9f55-4fa4-bc89-937f6b565a0c" providerId="ADAL" clId="{9981AAFD-7617-43EE-AF60-8F5568634798}" dt="2023-06-09T08:24:56.188" v="9116" actId="14100"/>
          <ac:picMkLst>
            <pc:docMk/>
            <pc:sldMk cId="1934739632" sldId="465"/>
            <ac:picMk id="9" creationId="{BACCCE33-D31B-026A-817E-A0EB71DE24A8}"/>
          </ac:picMkLst>
        </pc:picChg>
        <pc:picChg chg="add del mod">
          <ac:chgData name="Beata Jastrzębska" userId="4a37d678-9f55-4fa4-bc89-937f6b565a0c" providerId="ADAL" clId="{9981AAFD-7617-43EE-AF60-8F5568634798}" dt="2023-06-09T07:58:02.922" v="8853" actId="478"/>
          <ac:picMkLst>
            <pc:docMk/>
            <pc:sldMk cId="1934739632" sldId="465"/>
            <ac:picMk id="20" creationId="{39DC189F-AF2A-E2B7-8FCF-F1532E0BF0CE}"/>
          </ac:picMkLst>
        </pc:picChg>
        <pc:picChg chg="add del mod">
          <ac:chgData name="Beata Jastrzębska" userId="4a37d678-9f55-4fa4-bc89-937f6b565a0c" providerId="ADAL" clId="{9981AAFD-7617-43EE-AF60-8F5568634798}" dt="2023-06-09T08:03:39.049" v="8875" actId="478"/>
          <ac:picMkLst>
            <pc:docMk/>
            <pc:sldMk cId="1934739632" sldId="465"/>
            <ac:picMk id="22" creationId="{F672AACF-C52B-F16B-9537-9BD467E4D8CB}"/>
          </ac:picMkLst>
        </pc:picChg>
        <pc:picChg chg="add del mod">
          <ac:chgData name="Beata Jastrzębska" userId="4a37d678-9f55-4fa4-bc89-937f6b565a0c" providerId="ADAL" clId="{9981AAFD-7617-43EE-AF60-8F5568634798}" dt="2023-06-09T08:03:35.986" v="8873" actId="478"/>
          <ac:picMkLst>
            <pc:docMk/>
            <pc:sldMk cId="1934739632" sldId="465"/>
            <ac:picMk id="24" creationId="{E01EF5A8-BF83-76E0-1409-8A65565F215A}"/>
          </ac:picMkLst>
        </pc:picChg>
        <pc:picChg chg="add mod">
          <ac:chgData name="Beata Jastrzębska" userId="4a37d678-9f55-4fa4-bc89-937f6b565a0c" providerId="ADAL" clId="{9981AAFD-7617-43EE-AF60-8F5568634798}" dt="2023-06-09T08:41:03.982" v="10066" actId="1076"/>
          <ac:picMkLst>
            <pc:docMk/>
            <pc:sldMk cId="1934739632" sldId="465"/>
            <ac:picMk id="26" creationId="{8950E65D-9A3E-ED8D-87DB-7290368668D2}"/>
          </ac:picMkLst>
        </pc:picChg>
        <pc:picChg chg="add del mod">
          <ac:chgData name="Beata Jastrzębska" userId="4a37d678-9f55-4fa4-bc89-937f6b565a0c" providerId="ADAL" clId="{9981AAFD-7617-43EE-AF60-8F5568634798}" dt="2023-06-09T08:10:07.067" v="8888" actId="478"/>
          <ac:picMkLst>
            <pc:docMk/>
            <pc:sldMk cId="1934739632" sldId="465"/>
            <ac:picMk id="28" creationId="{F61512E8-F61F-0F93-37E0-CF8EBB3E54BC}"/>
          </ac:picMkLst>
        </pc:picChg>
        <pc:picChg chg="add mod">
          <ac:chgData name="Beata Jastrzębska" userId="4a37d678-9f55-4fa4-bc89-937f6b565a0c" providerId="ADAL" clId="{9981AAFD-7617-43EE-AF60-8F5568634798}" dt="2023-06-09T08:41:14.107" v="10070" actId="1076"/>
          <ac:picMkLst>
            <pc:docMk/>
            <pc:sldMk cId="1934739632" sldId="465"/>
            <ac:picMk id="30" creationId="{BFCC2698-E3E5-FB9C-C5F8-BB07D4EBE8C9}"/>
          </ac:picMkLst>
        </pc:picChg>
        <pc:picChg chg="add mod">
          <ac:chgData name="Beata Jastrzębska" userId="4a37d678-9f55-4fa4-bc89-937f6b565a0c" providerId="ADAL" clId="{9981AAFD-7617-43EE-AF60-8F5568634798}" dt="2023-06-09T08:40:54.341" v="10064" actId="14100"/>
          <ac:picMkLst>
            <pc:docMk/>
            <pc:sldMk cId="1934739632" sldId="465"/>
            <ac:picMk id="32" creationId="{8D9D1E23-1BF7-ADF8-788F-1E9DF7784995}"/>
          </ac:picMkLst>
        </pc:picChg>
        <pc:picChg chg="add mod">
          <ac:chgData name="Beata Jastrzębska" userId="4a37d678-9f55-4fa4-bc89-937f6b565a0c" providerId="ADAL" clId="{9981AAFD-7617-43EE-AF60-8F5568634798}" dt="2023-06-09T08:39:57.101" v="10052" actId="1076"/>
          <ac:picMkLst>
            <pc:docMk/>
            <pc:sldMk cId="1934739632" sldId="465"/>
            <ac:picMk id="39" creationId="{3FC73BE6-2BCD-0458-E77E-1018B530ABF4}"/>
          </ac:picMkLst>
        </pc:picChg>
      </pc:sldChg>
      <pc:sldChg chg="addSp delSp modSp add mod">
        <pc:chgData name="Beata Jastrzębska" userId="4a37d678-9f55-4fa4-bc89-937f6b565a0c" providerId="ADAL" clId="{9981AAFD-7617-43EE-AF60-8F5568634798}" dt="2023-06-09T10:27:11.247" v="10823" actId="20577"/>
        <pc:sldMkLst>
          <pc:docMk/>
          <pc:sldMk cId="1654200801" sldId="466"/>
        </pc:sldMkLst>
        <pc:spChg chg="mod">
          <ac:chgData name="Beata Jastrzębska" userId="4a37d678-9f55-4fa4-bc89-937f6b565a0c" providerId="ADAL" clId="{9981AAFD-7617-43EE-AF60-8F5568634798}" dt="2023-06-09T10:27:11.247" v="10823" actId="20577"/>
          <ac:spMkLst>
            <pc:docMk/>
            <pc:sldMk cId="1654200801" sldId="466"/>
            <ac:spMk id="2" creationId="{6A82DEEB-AF5C-E083-E6E1-7EAB58A09856}"/>
          </ac:spMkLst>
        </pc:spChg>
        <pc:spChg chg="del">
          <ac:chgData name="Beata Jastrzębska" userId="4a37d678-9f55-4fa4-bc89-937f6b565a0c" providerId="ADAL" clId="{9981AAFD-7617-43EE-AF60-8F5568634798}" dt="2023-06-07T13:54:40.844" v="8511"/>
          <ac:spMkLst>
            <pc:docMk/>
            <pc:sldMk cId="1654200801" sldId="466"/>
            <ac:spMk id="3" creationId="{16008500-52BA-784C-C028-8BE7DECA89E0}"/>
          </ac:spMkLst>
        </pc:spChg>
        <pc:spChg chg="del">
          <ac:chgData name="Beata Jastrzębska" userId="4a37d678-9f55-4fa4-bc89-937f6b565a0c" providerId="ADAL" clId="{9981AAFD-7617-43EE-AF60-8F5568634798}" dt="2023-06-07T13:54:11.537" v="8501"/>
          <ac:spMkLst>
            <pc:docMk/>
            <pc:sldMk cId="1654200801" sldId="466"/>
            <ac:spMk id="4" creationId="{4F676229-4869-2D65-A307-309716FABB59}"/>
          </ac:spMkLst>
        </pc:spChg>
        <pc:spChg chg="del mod">
          <ac:chgData name="Beata Jastrzębska" userId="4a37d678-9f55-4fa4-bc89-937f6b565a0c" providerId="ADAL" clId="{9981AAFD-7617-43EE-AF60-8F5568634798}" dt="2023-06-06T08:25:05.491" v="5700" actId="478"/>
          <ac:spMkLst>
            <pc:docMk/>
            <pc:sldMk cId="1654200801" sldId="466"/>
            <ac:spMk id="6" creationId="{15328397-2532-FDD4-F1CA-3CD50A8CC25B}"/>
          </ac:spMkLst>
        </pc:spChg>
        <pc:spChg chg="add mod">
          <ac:chgData name="Beata Jastrzębska" userId="4a37d678-9f55-4fa4-bc89-937f6b565a0c" providerId="ADAL" clId="{9981AAFD-7617-43EE-AF60-8F5568634798}" dt="2023-06-07T13:54:11.537" v="8501"/>
          <ac:spMkLst>
            <pc:docMk/>
            <pc:sldMk cId="1654200801" sldId="466"/>
            <ac:spMk id="6" creationId="{54CB9696-2889-FAFD-ED58-C7215511EB87}"/>
          </ac:spMkLst>
        </pc:spChg>
        <pc:spChg chg="add mod">
          <ac:chgData name="Beata Jastrzębska" userId="4a37d678-9f55-4fa4-bc89-937f6b565a0c" providerId="ADAL" clId="{9981AAFD-7617-43EE-AF60-8F5568634798}" dt="2023-06-07T13:54:40.844" v="8511"/>
          <ac:spMkLst>
            <pc:docMk/>
            <pc:sldMk cId="1654200801" sldId="466"/>
            <ac:spMk id="7" creationId="{941BF62B-B95A-9E5E-CB1A-1EEDEFAF0164}"/>
          </ac:spMkLst>
        </pc:spChg>
        <pc:spChg chg="mod">
          <ac:chgData name="Beata Jastrzębska" userId="4a37d678-9f55-4fa4-bc89-937f6b565a0c" providerId="ADAL" clId="{9981AAFD-7617-43EE-AF60-8F5568634798}" dt="2023-06-05T15:02:02.759" v="5059" actId="1076"/>
          <ac:spMkLst>
            <pc:docMk/>
            <pc:sldMk cId="1654200801" sldId="466"/>
            <ac:spMk id="10" creationId="{3A09C29B-F3FD-5664-43DD-75ED11D4BC47}"/>
          </ac:spMkLst>
        </pc:spChg>
        <pc:spChg chg="add del mod">
          <ac:chgData name="Beata Jastrzębska" userId="4a37d678-9f55-4fa4-bc89-937f6b565a0c" providerId="ADAL" clId="{9981AAFD-7617-43EE-AF60-8F5568634798}" dt="2023-06-06T09:47:08.408" v="6049" actId="164"/>
          <ac:spMkLst>
            <pc:docMk/>
            <pc:sldMk cId="1654200801" sldId="466"/>
            <ac:spMk id="11" creationId="{BBBC4C16-66F3-CE48-CBFD-BFB8861F7F1F}"/>
          </ac:spMkLst>
        </pc:spChg>
        <pc:spChg chg="add del mod">
          <ac:chgData name="Beata Jastrzębska" userId="4a37d678-9f55-4fa4-bc89-937f6b565a0c" providerId="ADAL" clId="{9981AAFD-7617-43EE-AF60-8F5568634798}" dt="2023-06-06T09:47:08.408" v="6049" actId="164"/>
          <ac:spMkLst>
            <pc:docMk/>
            <pc:sldMk cId="1654200801" sldId="466"/>
            <ac:spMk id="13" creationId="{5C852B8E-B4FD-8CBD-DF25-A225B198B2D9}"/>
          </ac:spMkLst>
        </pc:spChg>
        <pc:spChg chg="add mod">
          <ac:chgData name="Beata Jastrzębska" userId="4a37d678-9f55-4fa4-bc89-937f6b565a0c" providerId="ADAL" clId="{9981AAFD-7617-43EE-AF60-8F5568634798}" dt="2023-06-06T09:15:17.360" v="5993"/>
          <ac:spMkLst>
            <pc:docMk/>
            <pc:sldMk cId="1654200801" sldId="466"/>
            <ac:spMk id="17" creationId="{8D218351-4E5C-02FF-4B7A-C1BA9399EE95}"/>
          </ac:spMkLst>
        </pc:spChg>
        <pc:grpChg chg="add mod">
          <ac:chgData name="Beata Jastrzębska" userId="4a37d678-9f55-4fa4-bc89-937f6b565a0c" providerId="ADAL" clId="{9981AAFD-7617-43EE-AF60-8F5568634798}" dt="2023-06-06T11:13:19.184" v="6584" actId="1076"/>
          <ac:grpSpMkLst>
            <pc:docMk/>
            <pc:sldMk cId="1654200801" sldId="466"/>
            <ac:grpSpMk id="30" creationId="{0B4D9340-4527-02A6-A960-1CEC9DAE3BCA}"/>
          </ac:grpSpMkLst>
        </pc:grpChg>
        <pc:graphicFrameChg chg="add mod modGraphic">
          <ac:chgData name="Beata Jastrzębska" userId="4a37d678-9f55-4fa4-bc89-937f6b565a0c" providerId="ADAL" clId="{9981AAFD-7617-43EE-AF60-8F5568634798}" dt="2023-06-06T11:57:00.054" v="6765" actId="20577"/>
          <ac:graphicFrameMkLst>
            <pc:docMk/>
            <pc:sldMk cId="1654200801" sldId="466"/>
            <ac:graphicFrameMk id="14" creationId="{C0ACFD40-61CF-1902-2632-B93D68B626DD}"/>
          </ac:graphicFrameMkLst>
        </pc:graphicFrameChg>
        <pc:picChg chg="add mod">
          <ac:chgData name="Beata Jastrzębska" userId="4a37d678-9f55-4fa4-bc89-937f6b565a0c" providerId="ADAL" clId="{9981AAFD-7617-43EE-AF60-8F5568634798}" dt="2023-06-07T13:53:37.563" v="8489"/>
          <ac:picMkLst>
            <pc:docMk/>
            <pc:sldMk cId="1654200801" sldId="466"/>
            <ac:picMk id="5" creationId="{356403C8-7AAE-10C4-73FB-2FBBD9EDA75F}"/>
          </ac:picMkLst>
        </pc:picChg>
        <pc:picChg chg="del mod">
          <ac:chgData name="Beata Jastrzębska" userId="4a37d678-9f55-4fa4-bc89-937f6b565a0c" providerId="ADAL" clId="{9981AAFD-7617-43EE-AF60-8F5568634798}" dt="2023-06-06T09:46:37.581" v="6046" actId="478"/>
          <ac:picMkLst>
            <pc:docMk/>
            <pc:sldMk cId="1654200801" sldId="466"/>
            <ac:picMk id="7" creationId="{12EED5BB-0B7E-01DD-55F2-190302783B2E}"/>
          </ac:picMkLst>
        </pc:picChg>
        <pc:picChg chg="mod">
          <ac:chgData name="Beata Jastrzębska" userId="4a37d678-9f55-4fa4-bc89-937f6b565a0c" providerId="ADAL" clId="{9981AAFD-7617-43EE-AF60-8F5568634798}" dt="2023-06-05T15:02:14.778" v="5064" actId="1076"/>
          <ac:picMkLst>
            <pc:docMk/>
            <pc:sldMk cId="1654200801" sldId="466"/>
            <ac:picMk id="9" creationId="{BACCCE33-D31B-026A-817E-A0EB71DE24A8}"/>
          </ac:picMkLst>
        </pc:picChg>
        <pc:picChg chg="add del mod">
          <ac:chgData name="Beata Jastrzębska" userId="4a37d678-9f55-4fa4-bc89-937f6b565a0c" providerId="ADAL" clId="{9981AAFD-7617-43EE-AF60-8F5568634798}" dt="2023-06-06T09:15:19.073" v="5995" actId="21"/>
          <ac:picMkLst>
            <pc:docMk/>
            <pc:sldMk cId="1654200801" sldId="466"/>
            <ac:picMk id="16" creationId="{C6BFC621-757C-0EAB-9715-73AFB17AB3E6}"/>
          </ac:picMkLst>
        </pc:picChg>
        <pc:picChg chg="add mod">
          <ac:chgData name="Beata Jastrzębska" userId="4a37d678-9f55-4fa4-bc89-937f6b565a0c" providerId="ADAL" clId="{9981AAFD-7617-43EE-AF60-8F5568634798}" dt="2023-06-06T09:47:08.408" v="6049" actId="164"/>
          <ac:picMkLst>
            <pc:docMk/>
            <pc:sldMk cId="1654200801" sldId="466"/>
            <ac:picMk id="19" creationId="{7F8B4B7C-1F62-8EC6-FBD4-61817092858E}"/>
          </ac:picMkLst>
        </pc:picChg>
        <pc:picChg chg="add del mod">
          <ac:chgData name="Beata Jastrzębska" userId="4a37d678-9f55-4fa4-bc89-937f6b565a0c" providerId="ADAL" clId="{9981AAFD-7617-43EE-AF60-8F5568634798}" dt="2023-06-06T09:18:17.281" v="6017" actId="478"/>
          <ac:picMkLst>
            <pc:docMk/>
            <pc:sldMk cId="1654200801" sldId="466"/>
            <ac:picMk id="21" creationId="{9FA2195B-40DB-F3A7-C89F-D2351C57A668}"/>
          </ac:picMkLst>
        </pc:picChg>
        <pc:picChg chg="add mod">
          <ac:chgData name="Beata Jastrzębska" userId="4a37d678-9f55-4fa4-bc89-937f6b565a0c" providerId="ADAL" clId="{9981AAFD-7617-43EE-AF60-8F5568634798}" dt="2023-06-06T09:47:08.408" v="6049" actId="164"/>
          <ac:picMkLst>
            <pc:docMk/>
            <pc:sldMk cId="1654200801" sldId="466"/>
            <ac:picMk id="23" creationId="{96BEF998-66FB-CE7E-38F5-EB51D1867F6B}"/>
          </ac:picMkLst>
        </pc:picChg>
        <pc:picChg chg="add mod">
          <ac:chgData name="Beata Jastrzębska" userId="4a37d678-9f55-4fa4-bc89-937f6b565a0c" providerId="ADAL" clId="{9981AAFD-7617-43EE-AF60-8F5568634798}" dt="2023-06-06T09:47:08.408" v="6049" actId="164"/>
          <ac:picMkLst>
            <pc:docMk/>
            <pc:sldMk cId="1654200801" sldId="466"/>
            <ac:picMk id="25" creationId="{822E9E2F-073E-3502-52AF-63AADC61A5E9}"/>
          </ac:picMkLst>
        </pc:picChg>
        <pc:picChg chg="add mod">
          <ac:chgData name="Beata Jastrzębska" userId="4a37d678-9f55-4fa4-bc89-937f6b565a0c" providerId="ADAL" clId="{9981AAFD-7617-43EE-AF60-8F5568634798}" dt="2023-06-06T09:47:08.408" v="6049" actId="164"/>
          <ac:picMkLst>
            <pc:docMk/>
            <pc:sldMk cId="1654200801" sldId="466"/>
            <ac:picMk id="27" creationId="{AC9D9851-812A-D8E2-A35D-6099BADFB7C5}"/>
          </ac:picMkLst>
        </pc:picChg>
        <pc:picChg chg="add mod">
          <ac:chgData name="Beata Jastrzębska" userId="4a37d678-9f55-4fa4-bc89-937f6b565a0c" providerId="ADAL" clId="{9981AAFD-7617-43EE-AF60-8F5568634798}" dt="2023-06-06T09:47:08.408" v="6049" actId="164"/>
          <ac:picMkLst>
            <pc:docMk/>
            <pc:sldMk cId="1654200801" sldId="466"/>
            <ac:picMk id="29" creationId="{BF601633-8BE7-7C78-B578-4DDEA486AC65}"/>
          </ac:picMkLst>
        </pc:picChg>
      </pc:sldChg>
      <pc:sldChg chg="addSp delSp modSp mod modClrScheme chgLayout">
        <pc:chgData name="Beata Jastrzębska" userId="4a37d678-9f55-4fa4-bc89-937f6b565a0c" providerId="ADAL" clId="{9981AAFD-7617-43EE-AF60-8F5568634798}" dt="2023-06-06T10:44:46.676" v="6430" actId="478"/>
        <pc:sldMkLst>
          <pc:docMk/>
          <pc:sldMk cId="1524316355" sldId="468"/>
        </pc:sldMkLst>
        <pc:spChg chg="add del mod ord">
          <ac:chgData name="Beata Jastrzębska" userId="4a37d678-9f55-4fa4-bc89-937f6b565a0c" providerId="ADAL" clId="{9981AAFD-7617-43EE-AF60-8F5568634798}" dt="2023-06-06T10:44:40.948" v="6427" actId="478"/>
          <ac:spMkLst>
            <pc:docMk/>
            <pc:sldMk cId="1524316355" sldId="468"/>
            <ac:spMk id="2" creationId="{BC87964F-A8E8-BA63-23A8-562096D74052}"/>
          </ac:spMkLst>
        </pc:spChg>
        <pc:spChg chg="add del mod ord">
          <ac:chgData name="Beata Jastrzębska" userId="4a37d678-9f55-4fa4-bc89-937f6b565a0c" providerId="ADAL" clId="{9981AAFD-7617-43EE-AF60-8F5568634798}" dt="2023-06-06T10:44:46.676" v="6430" actId="478"/>
          <ac:spMkLst>
            <pc:docMk/>
            <pc:sldMk cId="1524316355" sldId="468"/>
            <ac:spMk id="3" creationId="{F52482F5-0EC1-5DD6-37C5-695997FB1585}"/>
          </ac:spMkLst>
        </pc:spChg>
        <pc:spChg chg="add del mod ord">
          <ac:chgData name="Beata Jastrzębska" userId="4a37d678-9f55-4fa4-bc89-937f6b565a0c" providerId="ADAL" clId="{9981AAFD-7617-43EE-AF60-8F5568634798}" dt="2023-06-06T10:44:42.900" v="6428" actId="478"/>
          <ac:spMkLst>
            <pc:docMk/>
            <pc:sldMk cId="1524316355" sldId="468"/>
            <ac:spMk id="4" creationId="{6B7D6C6B-81AF-81B4-61E7-CC64959B721A}"/>
          </ac:spMkLst>
        </pc:spChg>
        <pc:spChg chg="del mod ord">
          <ac:chgData name="Beata Jastrzębska" userId="4a37d678-9f55-4fa4-bc89-937f6b565a0c" providerId="ADAL" clId="{9981AAFD-7617-43EE-AF60-8F5568634798}" dt="2023-06-06T10:44:37.987" v="6426" actId="700"/>
          <ac:spMkLst>
            <pc:docMk/>
            <pc:sldMk cId="1524316355" sldId="468"/>
            <ac:spMk id="11" creationId="{56FE0829-49A1-1BA5-7B6F-6AFCA621E331}"/>
          </ac:spMkLst>
        </pc:spChg>
        <pc:spChg chg="del mod ord">
          <ac:chgData name="Beata Jastrzębska" userId="4a37d678-9f55-4fa4-bc89-937f6b565a0c" providerId="ADAL" clId="{9981AAFD-7617-43EE-AF60-8F5568634798}" dt="2023-06-06T10:44:37.987" v="6426" actId="700"/>
          <ac:spMkLst>
            <pc:docMk/>
            <pc:sldMk cId="1524316355" sldId="468"/>
            <ac:spMk id="12" creationId="{982B824B-DE58-B76B-78FA-BFFCCF4B24BE}"/>
          </ac:spMkLst>
        </pc:spChg>
        <pc:spChg chg="del mod ord">
          <ac:chgData name="Beata Jastrzębska" userId="4a37d678-9f55-4fa4-bc89-937f6b565a0c" providerId="ADAL" clId="{9981AAFD-7617-43EE-AF60-8F5568634798}" dt="2023-06-06T10:44:37.987" v="6426" actId="700"/>
          <ac:spMkLst>
            <pc:docMk/>
            <pc:sldMk cId="1524316355" sldId="468"/>
            <ac:spMk id="13" creationId="{D6A00F88-1E3A-7F9B-EEEE-17123355087C}"/>
          </ac:spMkLst>
        </pc:spChg>
        <pc:spChg chg="del">
          <ac:chgData name="Beata Jastrzębska" userId="4a37d678-9f55-4fa4-bc89-937f6b565a0c" providerId="ADAL" clId="{9981AAFD-7617-43EE-AF60-8F5568634798}" dt="2023-06-06T10:44:37.987" v="6426" actId="700"/>
          <ac:spMkLst>
            <pc:docMk/>
            <pc:sldMk cId="1524316355" sldId="468"/>
            <ac:spMk id="14" creationId="{F23D6791-4115-3891-E81A-151DAB0192E6}"/>
          </ac:spMkLst>
        </pc:spChg>
        <pc:spChg chg="del mod">
          <ac:chgData name="Beata Jastrzębska" userId="4a37d678-9f55-4fa4-bc89-937f6b565a0c" providerId="ADAL" clId="{9981AAFD-7617-43EE-AF60-8F5568634798}" dt="2023-06-06T10:20:34.552" v="6166"/>
          <ac:spMkLst>
            <pc:docMk/>
            <pc:sldMk cId="1524316355" sldId="468"/>
            <ac:spMk id="16" creationId="{9227A99D-C226-0D5F-CAE1-D157D9975C7A}"/>
          </ac:spMkLst>
        </pc:spChg>
        <pc:picChg chg="mod">
          <ac:chgData name="Beata Jastrzębska" userId="4a37d678-9f55-4fa4-bc89-937f6b565a0c" providerId="ADAL" clId="{9981AAFD-7617-43EE-AF60-8F5568634798}" dt="2023-06-06T10:44:44.965" v="6429" actId="1076"/>
          <ac:picMkLst>
            <pc:docMk/>
            <pc:sldMk cId="1524316355" sldId="468"/>
            <ac:picMk id="7" creationId="{C87D0EFB-1406-815C-A34A-0278AF648E8F}"/>
          </ac:picMkLst>
        </pc:picChg>
      </pc:sldChg>
      <pc:sldChg chg="addSp delSp modSp mod">
        <pc:chgData name="Beata Jastrzębska" userId="4a37d678-9f55-4fa4-bc89-937f6b565a0c" providerId="ADAL" clId="{9981AAFD-7617-43EE-AF60-8F5568634798}" dt="2023-06-09T12:36:56.009" v="11396" actId="113"/>
        <pc:sldMkLst>
          <pc:docMk/>
          <pc:sldMk cId="2375693388" sldId="468"/>
        </pc:sldMkLst>
        <pc:spChg chg="mod">
          <ac:chgData name="Beata Jastrzębska" userId="4a37d678-9f55-4fa4-bc89-937f6b565a0c" providerId="ADAL" clId="{9981AAFD-7617-43EE-AF60-8F5568634798}" dt="2023-06-09T12:36:56.009" v="11396" actId="113"/>
          <ac:spMkLst>
            <pc:docMk/>
            <pc:sldMk cId="2375693388" sldId="468"/>
            <ac:spMk id="2" creationId="{F8B75A70-F5A7-AC6B-F216-00B9840344FC}"/>
          </ac:spMkLst>
        </pc:spChg>
        <pc:spChg chg="del">
          <ac:chgData name="Beata Jastrzębska" userId="4a37d678-9f55-4fa4-bc89-937f6b565a0c" providerId="ADAL" clId="{9981AAFD-7617-43EE-AF60-8F5568634798}" dt="2023-06-07T13:54:53.605" v="8516"/>
          <ac:spMkLst>
            <pc:docMk/>
            <pc:sldMk cId="2375693388" sldId="468"/>
            <ac:spMk id="3" creationId="{3976B7E9-0E17-6B0B-242D-3D744350FB13}"/>
          </ac:spMkLst>
        </pc:spChg>
        <pc:spChg chg="add del mod">
          <ac:chgData name="Beata Jastrzębska" userId="4a37d678-9f55-4fa4-bc89-937f6b565a0c" providerId="ADAL" clId="{9981AAFD-7617-43EE-AF60-8F5568634798}" dt="2023-06-09T11:14:34.918" v="10886" actId="478"/>
          <ac:spMkLst>
            <pc:docMk/>
            <pc:sldMk cId="2375693388" sldId="468"/>
            <ac:spMk id="4" creationId="{1A713AAF-08AC-D864-645B-201CD88F2101}"/>
          </ac:spMkLst>
        </pc:spChg>
        <pc:spChg chg="del">
          <ac:chgData name="Beata Jastrzębska" userId="4a37d678-9f55-4fa4-bc89-937f6b565a0c" providerId="ADAL" clId="{9981AAFD-7617-43EE-AF60-8F5568634798}" dt="2023-06-07T13:54:19.911" v="8506"/>
          <ac:spMkLst>
            <pc:docMk/>
            <pc:sldMk cId="2375693388" sldId="468"/>
            <ac:spMk id="4" creationId="{8BD02C1F-A75D-7A62-E431-23BD7481AB85}"/>
          </ac:spMkLst>
        </pc:spChg>
        <pc:spChg chg="del">
          <ac:chgData name="Beata Jastrzębska" userId="4a37d678-9f55-4fa4-bc89-937f6b565a0c" providerId="ADAL" clId="{9981AAFD-7617-43EE-AF60-8F5568634798}" dt="2023-06-09T11:14:33.633" v="10885" actId="478"/>
          <ac:spMkLst>
            <pc:docMk/>
            <pc:sldMk cId="2375693388" sldId="468"/>
            <ac:spMk id="5" creationId="{2AD64724-C53A-C32A-3A88-5C65635F702E}"/>
          </ac:spMkLst>
        </pc:spChg>
        <pc:spChg chg="del">
          <ac:chgData name="Beata Jastrzębska" userId="4a37d678-9f55-4fa4-bc89-937f6b565a0c" providerId="ADAL" clId="{9981AAFD-7617-43EE-AF60-8F5568634798}" dt="2023-06-09T11:14:32.930" v="10884" actId="478"/>
          <ac:spMkLst>
            <pc:docMk/>
            <pc:sldMk cId="2375693388" sldId="468"/>
            <ac:spMk id="6" creationId="{14C81DD2-FABF-3470-6BD1-CC4CDC9CB133}"/>
          </ac:spMkLst>
        </pc:spChg>
        <pc:spChg chg="add mod">
          <ac:chgData name="Beata Jastrzębska" userId="4a37d678-9f55-4fa4-bc89-937f6b565a0c" providerId="ADAL" clId="{9981AAFD-7617-43EE-AF60-8F5568634798}" dt="2023-06-07T13:54:19.911" v="8506"/>
          <ac:spMkLst>
            <pc:docMk/>
            <pc:sldMk cId="2375693388" sldId="468"/>
            <ac:spMk id="8" creationId="{352D5893-3949-F714-88B1-3D265B776F79}"/>
          </ac:spMkLst>
        </pc:spChg>
        <pc:spChg chg="add mod">
          <ac:chgData name="Beata Jastrzębska" userId="4a37d678-9f55-4fa4-bc89-937f6b565a0c" providerId="ADAL" clId="{9981AAFD-7617-43EE-AF60-8F5568634798}" dt="2023-06-07T13:54:53.605" v="8516"/>
          <ac:spMkLst>
            <pc:docMk/>
            <pc:sldMk cId="2375693388" sldId="468"/>
            <ac:spMk id="9" creationId="{33AFFEEC-5A67-14D2-38B3-129524B485E9}"/>
          </ac:spMkLst>
        </pc:spChg>
        <pc:spChg chg="add mod">
          <ac:chgData name="Beata Jastrzębska" userId="4a37d678-9f55-4fa4-bc89-937f6b565a0c" providerId="ADAL" clId="{9981AAFD-7617-43EE-AF60-8F5568634798}" dt="2023-06-09T12:01:30.805" v="11048" actId="1076"/>
          <ac:spMkLst>
            <pc:docMk/>
            <pc:sldMk cId="2375693388" sldId="468"/>
            <ac:spMk id="10" creationId="{5A47F64D-C534-C558-0737-37E15783DA02}"/>
          </ac:spMkLst>
        </pc:spChg>
        <pc:spChg chg="add mod">
          <ac:chgData name="Beata Jastrzębska" userId="4a37d678-9f55-4fa4-bc89-937f6b565a0c" providerId="ADAL" clId="{9981AAFD-7617-43EE-AF60-8F5568634798}" dt="2023-06-09T12:01:42.239" v="11050" actId="1076"/>
          <ac:spMkLst>
            <pc:docMk/>
            <pc:sldMk cId="2375693388" sldId="468"/>
            <ac:spMk id="12" creationId="{95170AE6-DFBE-5575-B107-E369ECA3CF3B}"/>
          </ac:spMkLst>
        </pc:spChg>
        <pc:spChg chg="add mod">
          <ac:chgData name="Beata Jastrzębska" userId="4a37d678-9f55-4fa4-bc89-937f6b565a0c" providerId="ADAL" clId="{9981AAFD-7617-43EE-AF60-8F5568634798}" dt="2023-06-09T12:01:47.471" v="11051" actId="1076"/>
          <ac:spMkLst>
            <pc:docMk/>
            <pc:sldMk cId="2375693388" sldId="468"/>
            <ac:spMk id="13" creationId="{30BC410E-5659-DAEC-05DD-E887D085B661}"/>
          </ac:spMkLst>
        </pc:spChg>
        <pc:spChg chg="add mod">
          <ac:chgData name="Beata Jastrzębska" userId="4a37d678-9f55-4fa4-bc89-937f6b565a0c" providerId="ADAL" clId="{9981AAFD-7617-43EE-AF60-8F5568634798}" dt="2023-06-09T12:01:34.954" v="11049" actId="1076"/>
          <ac:spMkLst>
            <pc:docMk/>
            <pc:sldMk cId="2375693388" sldId="468"/>
            <ac:spMk id="14" creationId="{C99221B0-EA03-5525-E4B0-59DCAEFAEF1C}"/>
          </ac:spMkLst>
        </pc:spChg>
        <pc:spChg chg="add mod">
          <ac:chgData name="Beata Jastrzębska" userId="4a37d678-9f55-4fa4-bc89-937f6b565a0c" providerId="ADAL" clId="{9981AAFD-7617-43EE-AF60-8F5568634798}" dt="2023-06-09T12:00:00.697" v="11014" actId="14100"/>
          <ac:spMkLst>
            <pc:docMk/>
            <pc:sldMk cId="2375693388" sldId="468"/>
            <ac:spMk id="16" creationId="{01F8455F-6290-0C52-BA85-C536A609F836}"/>
          </ac:spMkLst>
        </pc:spChg>
        <pc:spChg chg="add mod">
          <ac:chgData name="Beata Jastrzębska" userId="4a37d678-9f55-4fa4-bc89-937f6b565a0c" providerId="ADAL" clId="{9981AAFD-7617-43EE-AF60-8F5568634798}" dt="2023-06-09T12:00:57.765" v="11030" actId="207"/>
          <ac:spMkLst>
            <pc:docMk/>
            <pc:sldMk cId="2375693388" sldId="468"/>
            <ac:spMk id="18" creationId="{CDD85C71-FF03-180E-67F1-23B9BF132261}"/>
          </ac:spMkLst>
        </pc:spChg>
        <pc:spChg chg="add mod">
          <ac:chgData name="Beata Jastrzębska" userId="4a37d678-9f55-4fa4-bc89-937f6b565a0c" providerId="ADAL" clId="{9981AAFD-7617-43EE-AF60-8F5568634798}" dt="2023-06-09T12:00:17.472" v="11022" actId="207"/>
          <ac:spMkLst>
            <pc:docMk/>
            <pc:sldMk cId="2375693388" sldId="468"/>
            <ac:spMk id="20" creationId="{946EDD13-E34B-3B2E-336E-0F593174717E}"/>
          </ac:spMkLst>
        </pc:spChg>
        <pc:spChg chg="add del mod">
          <ac:chgData name="Beata Jastrzębska" userId="4a37d678-9f55-4fa4-bc89-937f6b565a0c" providerId="ADAL" clId="{9981AAFD-7617-43EE-AF60-8F5568634798}" dt="2023-06-09T11:59:29.892" v="11001" actId="478"/>
          <ac:spMkLst>
            <pc:docMk/>
            <pc:sldMk cId="2375693388" sldId="468"/>
            <ac:spMk id="21" creationId="{16667C05-EA42-D230-E734-C5611291B432}"/>
          </ac:spMkLst>
        </pc:spChg>
        <pc:spChg chg="add del mod">
          <ac:chgData name="Beata Jastrzębska" userId="4a37d678-9f55-4fa4-bc89-937f6b565a0c" providerId="ADAL" clId="{9981AAFD-7617-43EE-AF60-8F5568634798}" dt="2023-06-09T11:59:31.451" v="11002" actId="478"/>
          <ac:spMkLst>
            <pc:docMk/>
            <pc:sldMk cId="2375693388" sldId="468"/>
            <ac:spMk id="22" creationId="{BFCA0200-1DF2-6C8D-50FB-E8527FC4C0A8}"/>
          </ac:spMkLst>
        </pc:spChg>
        <pc:spChg chg="add del mod">
          <ac:chgData name="Beata Jastrzębska" userId="4a37d678-9f55-4fa4-bc89-937f6b565a0c" providerId="ADAL" clId="{9981AAFD-7617-43EE-AF60-8F5568634798}" dt="2023-06-09T11:59:32.667" v="11003" actId="478"/>
          <ac:spMkLst>
            <pc:docMk/>
            <pc:sldMk cId="2375693388" sldId="468"/>
            <ac:spMk id="23" creationId="{4B79750E-36C2-C7AE-EFB3-677995D7D6F6}"/>
          </ac:spMkLst>
        </pc:spChg>
        <pc:spChg chg="add mod">
          <ac:chgData name="Beata Jastrzębska" userId="4a37d678-9f55-4fa4-bc89-937f6b565a0c" providerId="ADAL" clId="{9981AAFD-7617-43EE-AF60-8F5568634798}" dt="2023-06-09T12:00:58.438" v="11032" actId="1076"/>
          <ac:spMkLst>
            <pc:docMk/>
            <pc:sldMk cId="2375693388" sldId="468"/>
            <ac:spMk id="24" creationId="{E03BAA1D-EA55-6024-6A53-5D3B751ACC21}"/>
          </ac:spMkLst>
        </pc:spChg>
        <pc:spChg chg="add mod">
          <ac:chgData name="Beata Jastrzębska" userId="4a37d678-9f55-4fa4-bc89-937f6b565a0c" providerId="ADAL" clId="{9981AAFD-7617-43EE-AF60-8F5568634798}" dt="2023-06-09T12:00:59.159" v="11034" actId="207"/>
          <ac:spMkLst>
            <pc:docMk/>
            <pc:sldMk cId="2375693388" sldId="468"/>
            <ac:spMk id="25" creationId="{31A5285F-D99C-4386-63B5-E34F7F6C064F}"/>
          </ac:spMkLst>
        </pc:spChg>
        <pc:spChg chg="add mod">
          <ac:chgData name="Beata Jastrzębska" userId="4a37d678-9f55-4fa4-bc89-937f6b565a0c" providerId="ADAL" clId="{9981AAFD-7617-43EE-AF60-8F5568634798}" dt="2023-06-09T12:00:58.053" v="11031" actId="1076"/>
          <ac:spMkLst>
            <pc:docMk/>
            <pc:sldMk cId="2375693388" sldId="468"/>
            <ac:spMk id="26" creationId="{C766FE4D-6011-89E7-82AD-02BDB056DF2E}"/>
          </ac:spMkLst>
        </pc:spChg>
        <pc:picChg chg="add mod">
          <ac:chgData name="Beata Jastrzębska" userId="4a37d678-9f55-4fa4-bc89-937f6b565a0c" providerId="ADAL" clId="{9981AAFD-7617-43EE-AF60-8F5568634798}" dt="2023-06-07T13:53:52.444" v="8494"/>
          <ac:picMkLst>
            <pc:docMk/>
            <pc:sldMk cId="2375693388" sldId="468"/>
            <ac:picMk id="7" creationId="{9874DCC9-9381-0B7F-C8D1-6B34D867959D}"/>
          </ac:picMkLst>
        </pc:picChg>
      </pc:sldChg>
      <pc:sldChg chg="delSp modSp del mod">
        <pc:chgData name="Beata Jastrzębska" userId="4a37d678-9f55-4fa4-bc89-937f6b565a0c" providerId="ADAL" clId="{9981AAFD-7617-43EE-AF60-8F5568634798}" dt="2023-06-06T11:54:42.855" v="6666" actId="2696"/>
        <pc:sldMkLst>
          <pc:docMk/>
          <pc:sldMk cId="3241829450" sldId="469"/>
        </pc:sldMkLst>
        <pc:spChg chg="del mod">
          <ac:chgData name="Beata Jastrzębska" userId="4a37d678-9f55-4fa4-bc89-937f6b565a0c" providerId="ADAL" clId="{9981AAFD-7617-43EE-AF60-8F5568634798}" dt="2023-06-06T11:53:02.539" v="6645" actId="21"/>
          <ac:spMkLst>
            <pc:docMk/>
            <pc:sldMk cId="3241829450" sldId="469"/>
            <ac:spMk id="17" creationId="{C3567F09-5D92-9741-C96F-1CC14106ADFC}"/>
          </ac:spMkLst>
        </pc:spChg>
        <pc:spChg chg="del mod">
          <ac:chgData name="Beata Jastrzębska" userId="4a37d678-9f55-4fa4-bc89-937f6b565a0c" providerId="ADAL" clId="{9981AAFD-7617-43EE-AF60-8F5568634798}" dt="2023-06-06T11:53:13.330" v="6648" actId="21"/>
          <ac:spMkLst>
            <pc:docMk/>
            <pc:sldMk cId="3241829450" sldId="469"/>
            <ac:spMk id="18" creationId="{933395A9-75B4-802C-3979-56B11FEB0BD6}"/>
          </ac:spMkLst>
        </pc:spChg>
        <pc:spChg chg="del mod">
          <ac:chgData name="Beata Jastrzębska" userId="4a37d678-9f55-4fa4-bc89-937f6b565a0c" providerId="ADAL" clId="{9981AAFD-7617-43EE-AF60-8F5568634798}" dt="2023-06-06T11:52:26.405" v="6633" actId="478"/>
          <ac:spMkLst>
            <pc:docMk/>
            <pc:sldMk cId="3241829450" sldId="469"/>
            <ac:spMk id="19" creationId="{EBE23268-DAB7-AB4C-957D-FA3C00B582B8}"/>
          </ac:spMkLst>
        </pc:spChg>
        <pc:spChg chg="del mod">
          <ac:chgData name="Beata Jastrzębska" userId="4a37d678-9f55-4fa4-bc89-937f6b565a0c" providerId="ADAL" clId="{9981AAFD-7617-43EE-AF60-8F5568634798}" dt="2023-06-06T11:52:27.408" v="6634" actId="478"/>
          <ac:spMkLst>
            <pc:docMk/>
            <pc:sldMk cId="3241829450" sldId="469"/>
            <ac:spMk id="21" creationId="{097E1B81-595A-B94E-75D4-320983227D9F}"/>
          </ac:spMkLst>
        </pc:spChg>
      </pc:sldChg>
      <pc:sldChg chg="addSp delSp modSp mod">
        <pc:chgData name="Beata Jastrzębska" userId="4a37d678-9f55-4fa4-bc89-937f6b565a0c" providerId="ADAL" clId="{9981AAFD-7617-43EE-AF60-8F5568634798}" dt="2023-06-09T12:37:05.349" v="11406" actId="113"/>
        <pc:sldMkLst>
          <pc:docMk/>
          <pc:sldMk cId="3553199837" sldId="469"/>
        </pc:sldMkLst>
        <pc:spChg chg="mod">
          <ac:chgData name="Beata Jastrzębska" userId="4a37d678-9f55-4fa4-bc89-937f6b565a0c" providerId="ADAL" clId="{9981AAFD-7617-43EE-AF60-8F5568634798}" dt="2023-06-09T12:37:05.349" v="11406" actId="113"/>
          <ac:spMkLst>
            <pc:docMk/>
            <pc:sldMk cId="3553199837" sldId="469"/>
            <ac:spMk id="2" creationId="{0D7FB493-D241-BE09-A435-B37A0546AE11}"/>
          </ac:spMkLst>
        </pc:spChg>
        <pc:spChg chg="del">
          <ac:chgData name="Beata Jastrzębska" userId="4a37d678-9f55-4fa4-bc89-937f6b565a0c" providerId="ADAL" clId="{9981AAFD-7617-43EE-AF60-8F5568634798}" dt="2023-06-07T13:54:59.158" v="8517"/>
          <ac:spMkLst>
            <pc:docMk/>
            <pc:sldMk cId="3553199837" sldId="469"/>
            <ac:spMk id="3" creationId="{F68C16D6-47AC-2BCE-FE08-17EB44CF9066}"/>
          </ac:spMkLst>
        </pc:spChg>
        <pc:spChg chg="del">
          <ac:chgData name="Beata Jastrzębska" userId="4a37d678-9f55-4fa4-bc89-937f6b565a0c" providerId="ADAL" clId="{9981AAFD-7617-43EE-AF60-8F5568634798}" dt="2023-06-07T13:54:21.592" v="8507"/>
          <ac:spMkLst>
            <pc:docMk/>
            <pc:sldMk cId="3553199837" sldId="469"/>
            <ac:spMk id="4" creationId="{0406DE39-1B49-D499-FE86-D493D62BFCDF}"/>
          </ac:spMkLst>
        </pc:spChg>
        <pc:spChg chg="add del mod">
          <ac:chgData name="Beata Jastrzębska" userId="4a37d678-9f55-4fa4-bc89-937f6b565a0c" providerId="ADAL" clId="{9981AAFD-7617-43EE-AF60-8F5568634798}" dt="2023-06-09T12:23:30.374" v="11098" actId="478"/>
          <ac:spMkLst>
            <pc:docMk/>
            <pc:sldMk cId="3553199837" sldId="469"/>
            <ac:spMk id="4" creationId="{EE3B0856-F3C1-615D-8797-558174ECFA3B}"/>
          </ac:spMkLst>
        </pc:spChg>
        <pc:spChg chg="del">
          <ac:chgData name="Beata Jastrzębska" userId="4a37d678-9f55-4fa4-bc89-937f6b565a0c" providerId="ADAL" clId="{9981AAFD-7617-43EE-AF60-8F5568634798}" dt="2023-06-09T12:02:20.834" v="11059" actId="478"/>
          <ac:spMkLst>
            <pc:docMk/>
            <pc:sldMk cId="3553199837" sldId="469"/>
            <ac:spMk id="5" creationId="{CD50160A-C949-B4D7-916C-CD07599BC4AA}"/>
          </ac:spMkLst>
        </pc:spChg>
        <pc:spChg chg="del mod">
          <ac:chgData name="Beata Jastrzębska" userId="4a37d678-9f55-4fa4-bc89-937f6b565a0c" providerId="ADAL" clId="{9981AAFD-7617-43EE-AF60-8F5568634798}" dt="2023-06-09T12:23:29.256" v="11097" actId="478"/>
          <ac:spMkLst>
            <pc:docMk/>
            <pc:sldMk cId="3553199837" sldId="469"/>
            <ac:spMk id="6" creationId="{A3CA9050-273C-DA5D-FEC4-037DA2F58A9D}"/>
          </ac:spMkLst>
        </pc:spChg>
        <pc:spChg chg="add mod">
          <ac:chgData name="Beata Jastrzębska" userId="4a37d678-9f55-4fa4-bc89-937f6b565a0c" providerId="ADAL" clId="{9981AAFD-7617-43EE-AF60-8F5568634798}" dt="2023-06-07T13:54:21.592" v="8507"/>
          <ac:spMkLst>
            <pc:docMk/>
            <pc:sldMk cId="3553199837" sldId="469"/>
            <ac:spMk id="8" creationId="{2A382537-7DB0-924D-785D-FD98B617BD43}"/>
          </ac:spMkLst>
        </pc:spChg>
        <pc:spChg chg="add mod">
          <ac:chgData name="Beata Jastrzębska" userId="4a37d678-9f55-4fa4-bc89-937f6b565a0c" providerId="ADAL" clId="{9981AAFD-7617-43EE-AF60-8F5568634798}" dt="2023-06-07T13:54:59.158" v="8517"/>
          <ac:spMkLst>
            <pc:docMk/>
            <pc:sldMk cId="3553199837" sldId="469"/>
            <ac:spMk id="9" creationId="{A2B166CB-929E-5142-AE32-0E75714025A6}"/>
          </ac:spMkLst>
        </pc:spChg>
        <pc:spChg chg="add del mod">
          <ac:chgData name="Beata Jastrzębska" userId="4a37d678-9f55-4fa4-bc89-937f6b565a0c" providerId="ADAL" clId="{9981AAFD-7617-43EE-AF60-8F5568634798}" dt="2023-06-09T12:28:09.524" v="11130" actId="478"/>
          <ac:spMkLst>
            <pc:docMk/>
            <pc:sldMk cId="3553199837" sldId="469"/>
            <ac:spMk id="14" creationId="{56F470EF-8EAD-F103-7F3D-F833A94ED8E6}"/>
          </ac:spMkLst>
        </pc:spChg>
        <pc:graphicFrameChg chg="add del mod">
          <ac:chgData name="Beata Jastrzębska" userId="4a37d678-9f55-4fa4-bc89-937f6b565a0c" providerId="ADAL" clId="{9981AAFD-7617-43EE-AF60-8F5568634798}" dt="2023-06-09T12:27:22.464" v="11109"/>
          <ac:graphicFrameMkLst>
            <pc:docMk/>
            <pc:sldMk cId="3553199837" sldId="469"/>
            <ac:graphicFrameMk id="12" creationId="{FB434CA8-9166-EFEB-2266-F0BA50BF8226}"/>
          </ac:graphicFrameMkLst>
        </pc:graphicFrameChg>
        <pc:graphicFrameChg chg="add mod modGraphic">
          <ac:chgData name="Beata Jastrzębska" userId="4a37d678-9f55-4fa4-bc89-937f6b565a0c" providerId="ADAL" clId="{9981AAFD-7617-43EE-AF60-8F5568634798}" dt="2023-06-09T12:34:26.407" v="11378" actId="14100"/>
          <ac:graphicFrameMkLst>
            <pc:docMk/>
            <pc:sldMk cId="3553199837" sldId="469"/>
            <ac:graphicFrameMk id="15" creationId="{A356800D-09F9-E08D-15D4-935EC58D8A6A}"/>
          </ac:graphicFrameMkLst>
        </pc:graphicFrameChg>
        <pc:picChg chg="add mod">
          <ac:chgData name="Beata Jastrzębska" userId="4a37d678-9f55-4fa4-bc89-937f6b565a0c" providerId="ADAL" clId="{9981AAFD-7617-43EE-AF60-8F5568634798}" dt="2023-06-07T13:53:53.388" v="8495"/>
          <ac:picMkLst>
            <pc:docMk/>
            <pc:sldMk cId="3553199837" sldId="469"/>
            <ac:picMk id="7" creationId="{D88168A6-E88E-C825-7C35-866D09F2874B}"/>
          </ac:picMkLst>
        </pc:picChg>
        <pc:picChg chg="add del mod">
          <ac:chgData name="Beata Jastrzębska" userId="4a37d678-9f55-4fa4-bc89-937f6b565a0c" providerId="ADAL" clId="{9981AAFD-7617-43EE-AF60-8F5568634798}" dt="2023-06-09T12:27:18.370" v="11107" actId="478"/>
          <ac:picMkLst>
            <pc:docMk/>
            <pc:sldMk cId="3553199837" sldId="469"/>
            <ac:picMk id="11" creationId="{BD63473F-BCFD-FBD7-79B6-2CDA4A01703A}"/>
          </ac:picMkLst>
        </pc:picChg>
      </pc:sldChg>
      <pc:sldChg chg="addSp delSp modSp mod">
        <pc:chgData name="Beata Jastrzębska" userId="4a37d678-9f55-4fa4-bc89-937f6b565a0c" providerId="ADAL" clId="{9981AAFD-7617-43EE-AF60-8F5568634798}" dt="2023-06-09T10:29:52.611" v="10883" actId="1076"/>
        <pc:sldMkLst>
          <pc:docMk/>
          <pc:sldMk cId="2824382931" sldId="470"/>
        </pc:sldMkLst>
        <pc:spChg chg="mod">
          <ac:chgData name="Beata Jastrzębska" userId="4a37d678-9f55-4fa4-bc89-937f6b565a0c" providerId="ADAL" clId="{9981AAFD-7617-43EE-AF60-8F5568634798}" dt="2023-06-09T10:27:41.595" v="10836" actId="20577"/>
          <ac:spMkLst>
            <pc:docMk/>
            <pc:sldMk cId="2824382931" sldId="470"/>
            <ac:spMk id="2" creationId="{0D7FB493-D241-BE09-A435-B37A0546AE11}"/>
          </ac:spMkLst>
        </pc:spChg>
        <pc:spChg chg="del">
          <ac:chgData name="Beata Jastrzębska" userId="4a37d678-9f55-4fa4-bc89-937f6b565a0c" providerId="ADAL" clId="{9981AAFD-7617-43EE-AF60-8F5568634798}" dt="2023-06-07T13:55:01.185" v="8518"/>
          <ac:spMkLst>
            <pc:docMk/>
            <pc:sldMk cId="2824382931" sldId="470"/>
            <ac:spMk id="3" creationId="{F68C16D6-47AC-2BCE-FE08-17EB44CF9066}"/>
          </ac:spMkLst>
        </pc:spChg>
        <pc:spChg chg="del">
          <ac:chgData name="Beata Jastrzębska" userId="4a37d678-9f55-4fa4-bc89-937f6b565a0c" providerId="ADAL" clId="{9981AAFD-7617-43EE-AF60-8F5568634798}" dt="2023-06-07T13:54:23.249" v="8508"/>
          <ac:spMkLst>
            <pc:docMk/>
            <pc:sldMk cId="2824382931" sldId="470"/>
            <ac:spMk id="4" creationId="{0406DE39-1B49-D499-FE86-D493D62BFCDF}"/>
          </ac:spMkLst>
        </pc:spChg>
        <pc:spChg chg="add del mod">
          <ac:chgData name="Beata Jastrzębska" userId="4a37d678-9f55-4fa4-bc89-937f6b565a0c" providerId="ADAL" clId="{9981AAFD-7617-43EE-AF60-8F5568634798}" dt="2023-06-09T10:28:14.334" v="10844" actId="478"/>
          <ac:spMkLst>
            <pc:docMk/>
            <pc:sldMk cId="2824382931" sldId="470"/>
            <ac:spMk id="4" creationId="{A1705A8B-16A3-3E0B-1F28-509DCC7FE551}"/>
          </ac:spMkLst>
        </pc:spChg>
        <pc:spChg chg="del">
          <ac:chgData name="Beata Jastrzębska" userId="4a37d678-9f55-4fa4-bc89-937f6b565a0c" providerId="ADAL" clId="{9981AAFD-7617-43EE-AF60-8F5568634798}" dt="2023-06-07T14:24:38.517" v="8610" actId="478"/>
          <ac:spMkLst>
            <pc:docMk/>
            <pc:sldMk cId="2824382931" sldId="470"/>
            <ac:spMk id="5" creationId="{CD50160A-C949-B4D7-916C-CD07599BC4AA}"/>
          </ac:spMkLst>
        </pc:spChg>
        <pc:spChg chg="del mod">
          <ac:chgData name="Beata Jastrzębska" userId="4a37d678-9f55-4fa4-bc89-937f6b565a0c" providerId="ADAL" clId="{9981AAFD-7617-43EE-AF60-8F5568634798}" dt="2023-06-09T10:28:09.654" v="10843" actId="478"/>
          <ac:spMkLst>
            <pc:docMk/>
            <pc:sldMk cId="2824382931" sldId="470"/>
            <ac:spMk id="6" creationId="{A3CA9050-273C-DA5D-FEC4-037DA2F58A9D}"/>
          </ac:spMkLst>
        </pc:spChg>
        <pc:spChg chg="add mod">
          <ac:chgData name="Beata Jastrzębska" userId="4a37d678-9f55-4fa4-bc89-937f6b565a0c" providerId="ADAL" clId="{9981AAFD-7617-43EE-AF60-8F5568634798}" dt="2023-06-07T13:54:23.249" v="8508"/>
          <ac:spMkLst>
            <pc:docMk/>
            <pc:sldMk cId="2824382931" sldId="470"/>
            <ac:spMk id="8" creationId="{F5F4D98F-38D7-1473-1433-DB7EF7761E54}"/>
          </ac:spMkLst>
        </pc:spChg>
        <pc:spChg chg="add mod">
          <ac:chgData name="Beata Jastrzębska" userId="4a37d678-9f55-4fa4-bc89-937f6b565a0c" providerId="ADAL" clId="{9981AAFD-7617-43EE-AF60-8F5568634798}" dt="2023-06-07T13:55:01.185" v="8518"/>
          <ac:spMkLst>
            <pc:docMk/>
            <pc:sldMk cId="2824382931" sldId="470"/>
            <ac:spMk id="9" creationId="{0542D6B9-2B8C-FDD5-6D01-56222EAA80F2}"/>
          </ac:spMkLst>
        </pc:spChg>
        <pc:spChg chg="add del mod">
          <ac:chgData name="Beata Jastrzębska" userId="4a37d678-9f55-4fa4-bc89-937f6b565a0c" providerId="ADAL" clId="{9981AAFD-7617-43EE-AF60-8F5568634798}" dt="2023-06-07T14:18:45.178" v="8579" actId="478"/>
          <ac:spMkLst>
            <pc:docMk/>
            <pc:sldMk cId="2824382931" sldId="470"/>
            <ac:spMk id="11" creationId="{3692C5D8-DBD4-C718-393F-32F25CB2BDEE}"/>
          </ac:spMkLst>
        </pc:spChg>
        <pc:picChg chg="add mod">
          <ac:chgData name="Beata Jastrzębska" userId="4a37d678-9f55-4fa4-bc89-937f6b565a0c" providerId="ADAL" clId="{9981AAFD-7617-43EE-AF60-8F5568634798}" dt="2023-06-07T13:53:54.500" v="8496"/>
          <ac:picMkLst>
            <pc:docMk/>
            <pc:sldMk cId="2824382931" sldId="470"/>
            <ac:picMk id="7" creationId="{A8DB4399-C7AC-BEFA-81AA-EC8B70F4B8A8}"/>
          </ac:picMkLst>
        </pc:picChg>
        <pc:picChg chg="add mod">
          <ac:chgData name="Beata Jastrzębska" userId="4a37d678-9f55-4fa4-bc89-937f6b565a0c" providerId="ADAL" clId="{9981AAFD-7617-43EE-AF60-8F5568634798}" dt="2023-06-09T10:29:39.506" v="10876" actId="1076"/>
          <ac:picMkLst>
            <pc:docMk/>
            <pc:sldMk cId="2824382931" sldId="470"/>
            <ac:picMk id="10" creationId="{3FE1F2AB-855D-8F2C-2C25-DA45DBDC1132}"/>
          </ac:picMkLst>
        </pc:picChg>
        <pc:picChg chg="add mod">
          <ac:chgData name="Beata Jastrzębska" userId="4a37d678-9f55-4fa4-bc89-937f6b565a0c" providerId="ADAL" clId="{9981AAFD-7617-43EE-AF60-8F5568634798}" dt="2023-06-09T10:28:44.043" v="10865" actId="1076"/>
          <ac:picMkLst>
            <pc:docMk/>
            <pc:sldMk cId="2824382931" sldId="470"/>
            <ac:picMk id="12" creationId="{34956913-993B-5F5D-2B26-8DF719C9D144}"/>
          </ac:picMkLst>
        </pc:picChg>
        <pc:picChg chg="add mod modCrop">
          <ac:chgData name="Beata Jastrzębska" userId="4a37d678-9f55-4fa4-bc89-937f6b565a0c" providerId="ADAL" clId="{9981AAFD-7617-43EE-AF60-8F5568634798}" dt="2023-06-09T10:29:46.546" v="10877" actId="1076"/>
          <ac:picMkLst>
            <pc:docMk/>
            <pc:sldMk cId="2824382931" sldId="470"/>
            <ac:picMk id="13" creationId="{058701A5-23E4-3A11-1A81-ADDE8DE6CA2A}"/>
          </ac:picMkLst>
        </pc:picChg>
        <pc:picChg chg="add del mod">
          <ac:chgData name="Beata Jastrzębska" userId="4a37d678-9f55-4fa4-bc89-937f6b565a0c" providerId="ADAL" clId="{9981AAFD-7617-43EE-AF60-8F5568634798}" dt="2023-06-07T14:24:58.686" v="8622" actId="478"/>
          <ac:picMkLst>
            <pc:docMk/>
            <pc:sldMk cId="2824382931" sldId="470"/>
            <ac:picMk id="14" creationId="{8FAFF6E9-66E8-1FE5-6EA4-D48DCC22EC6C}"/>
          </ac:picMkLst>
        </pc:picChg>
        <pc:picChg chg="add mod">
          <ac:chgData name="Beata Jastrzębska" userId="4a37d678-9f55-4fa4-bc89-937f6b565a0c" providerId="ADAL" clId="{9981AAFD-7617-43EE-AF60-8F5568634798}" dt="2023-06-09T10:29:49.580" v="10880" actId="1076"/>
          <ac:picMkLst>
            <pc:docMk/>
            <pc:sldMk cId="2824382931" sldId="470"/>
            <ac:picMk id="15" creationId="{08C7A25C-AF5A-6517-442F-84ED093B0354}"/>
          </ac:picMkLst>
        </pc:picChg>
        <pc:picChg chg="add mod">
          <ac:chgData name="Beata Jastrzębska" userId="4a37d678-9f55-4fa4-bc89-937f6b565a0c" providerId="ADAL" clId="{9981AAFD-7617-43EE-AF60-8F5568634798}" dt="2023-06-09T10:29:52.611" v="10883" actId="1076"/>
          <ac:picMkLst>
            <pc:docMk/>
            <pc:sldMk cId="2824382931" sldId="470"/>
            <ac:picMk id="16" creationId="{790825CD-882D-9AF5-9CF9-665F214F1B6A}"/>
          </ac:picMkLst>
        </pc:picChg>
        <pc:picChg chg="add mod modCrop">
          <ac:chgData name="Beata Jastrzębska" userId="4a37d678-9f55-4fa4-bc89-937f6b565a0c" providerId="ADAL" clId="{9981AAFD-7617-43EE-AF60-8F5568634798}" dt="2023-06-09T10:29:47.619" v="10878" actId="1076"/>
          <ac:picMkLst>
            <pc:docMk/>
            <pc:sldMk cId="2824382931" sldId="470"/>
            <ac:picMk id="17" creationId="{45869490-2ECC-04B2-E14C-22414A8CF2BB}"/>
          </ac:picMkLst>
        </pc:picChg>
        <pc:picChg chg="add mod">
          <ac:chgData name="Beata Jastrzębska" userId="4a37d678-9f55-4fa4-bc89-937f6b565a0c" providerId="ADAL" clId="{9981AAFD-7617-43EE-AF60-8F5568634798}" dt="2023-06-09T10:29:50.874" v="10881" actId="1076"/>
          <ac:picMkLst>
            <pc:docMk/>
            <pc:sldMk cId="2824382931" sldId="470"/>
            <ac:picMk id="18" creationId="{CAF83913-9F5D-7EB9-D1D2-C151E3AD4CB7}"/>
          </ac:picMkLst>
        </pc:picChg>
        <pc:picChg chg="add mod">
          <ac:chgData name="Beata Jastrzębska" userId="4a37d678-9f55-4fa4-bc89-937f6b565a0c" providerId="ADAL" clId="{9981AAFD-7617-43EE-AF60-8F5568634798}" dt="2023-06-09T10:29:51.642" v="10882" actId="1076"/>
          <ac:picMkLst>
            <pc:docMk/>
            <pc:sldMk cId="2824382931" sldId="470"/>
            <ac:picMk id="1026" creationId="{4CE77A58-732F-0EBB-CB74-EA947C582A72}"/>
          </ac:picMkLst>
        </pc:picChg>
      </pc:sldChg>
      <pc:sldChg chg="addSp delSp modSp add mod delCm">
        <pc:chgData name="Beata Jastrzębska" userId="4a37d678-9f55-4fa4-bc89-937f6b565a0c" providerId="ADAL" clId="{9981AAFD-7617-43EE-AF60-8F5568634798}" dt="2023-06-09T10:26:59.708" v="10817" actId="20577"/>
        <pc:sldMkLst>
          <pc:docMk/>
          <pc:sldMk cId="2277925608" sldId="471"/>
        </pc:sldMkLst>
        <pc:spChg chg="mod">
          <ac:chgData name="Beata Jastrzębska" userId="4a37d678-9f55-4fa4-bc89-937f6b565a0c" providerId="ADAL" clId="{9981AAFD-7617-43EE-AF60-8F5568634798}" dt="2023-06-09T10:26:59.708" v="10817" actId="20577"/>
          <ac:spMkLst>
            <pc:docMk/>
            <pc:sldMk cId="2277925608" sldId="471"/>
            <ac:spMk id="2" creationId="{6A82DEEB-AF5C-E083-E6E1-7EAB58A09856}"/>
          </ac:spMkLst>
        </pc:spChg>
        <pc:spChg chg="add mod">
          <ac:chgData name="Beata Jastrzębska" userId="4a37d678-9f55-4fa4-bc89-937f6b565a0c" providerId="ADAL" clId="{9981AAFD-7617-43EE-AF60-8F5568634798}" dt="2023-06-09T09:42:34.088" v="10617" actId="207"/>
          <ac:spMkLst>
            <pc:docMk/>
            <pc:sldMk cId="2277925608" sldId="471"/>
            <ac:spMk id="3" creationId="{12667AE8-DA26-83DC-32F1-404E5BE5AE03}"/>
          </ac:spMkLst>
        </pc:spChg>
        <pc:spChg chg="del">
          <ac:chgData name="Beata Jastrzębska" userId="4a37d678-9f55-4fa4-bc89-937f6b565a0c" providerId="ADAL" clId="{9981AAFD-7617-43EE-AF60-8F5568634798}" dt="2023-06-09T09:41:54.919" v="10612" actId="478"/>
          <ac:spMkLst>
            <pc:docMk/>
            <pc:sldMk cId="2277925608" sldId="471"/>
            <ac:spMk id="4" creationId="{9DFD1094-8B45-1E51-030E-8B1FFE980A05}"/>
          </ac:spMkLst>
        </pc:spChg>
        <pc:spChg chg="del">
          <ac:chgData name="Beata Jastrzębska" userId="4a37d678-9f55-4fa4-bc89-937f6b565a0c" providerId="ADAL" clId="{9981AAFD-7617-43EE-AF60-8F5568634798}" dt="2023-06-09T09:41:53.096" v="10611" actId="478"/>
          <ac:spMkLst>
            <pc:docMk/>
            <pc:sldMk cId="2277925608" sldId="471"/>
            <ac:spMk id="7" creationId="{49B89BE4-E330-A9E6-5992-88447D65BA0F}"/>
          </ac:spMkLst>
        </pc:spChg>
        <pc:spChg chg="del">
          <ac:chgData name="Beata Jastrzębska" userId="4a37d678-9f55-4fa4-bc89-937f6b565a0c" providerId="ADAL" clId="{9981AAFD-7617-43EE-AF60-8F5568634798}" dt="2023-06-09T09:41:53.096" v="10611" actId="478"/>
          <ac:spMkLst>
            <pc:docMk/>
            <pc:sldMk cId="2277925608" sldId="471"/>
            <ac:spMk id="23" creationId="{48A98037-9B8C-3D9D-1378-B900205E2A80}"/>
          </ac:spMkLst>
        </pc:spChg>
        <pc:spChg chg="del">
          <ac:chgData name="Beata Jastrzębska" userId="4a37d678-9f55-4fa4-bc89-937f6b565a0c" providerId="ADAL" clId="{9981AAFD-7617-43EE-AF60-8F5568634798}" dt="2023-06-09T09:41:53.096" v="10611" actId="478"/>
          <ac:spMkLst>
            <pc:docMk/>
            <pc:sldMk cId="2277925608" sldId="471"/>
            <ac:spMk id="24" creationId="{D61DEBF0-E5BF-1ABE-0410-F3F47BE3D5CD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Beata Jastrzębska" userId="4a37d678-9f55-4fa4-bc89-937f6b565a0c" providerId="ADAL" clId="{9981AAFD-7617-43EE-AF60-8F5568634798}" dt="2023-06-09T09:44:08.171" v="10628"/>
              <pc2:cmMkLst xmlns:pc2="http://schemas.microsoft.com/office/powerpoint/2019/9/main/command">
                <pc:docMk/>
                <pc:sldMk cId="2277925608" sldId="471"/>
                <pc2:cmMk id="{972D865A-AAF8-4E56-A00F-11B6364A8582}"/>
              </pc2:cmMkLst>
            </pc226:cmChg>
            <pc226:cmChg xmlns:pc226="http://schemas.microsoft.com/office/powerpoint/2022/06/main/command" chg="del">
              <pc226:chgData name="Beata Jastrzębska" userId="4a37d678-9f55-4fa4-bc89-937f6b565a0c" providerId="ADAL" clId="{9981AAFD-7617-43EE-AF60-8F5568634798}" dt="2023-06-09T09:44:09.336" v="10629"/>
              <pc2:cmMkLst xmlns:pc2="http://schemas.microsoft.com/office/powerpoint/2019/9/main/command">
                <pc:docMk/>
                <pc:sldMk cId="2277925608" sldId="471"/>
                <pc2:cmMk id="{79713BED-27DA-4FF6-8DC1-35D14B5A7F4F}"/>
              </pc2:cmMkLst>
            </pc226:cmChg>
          </p:ext>
        </pc:extLst>
      </pc:sldChg>
      <pc:sldChg chg="addSp delSp modSp add mod delCm">
        <pc:chgData name="Beata Jastrzębska" userId="4a37d678-9f55-4fa4-bc89-937f6b565a0c" providerId="ADAL" clId="{9981AAFD-7617-43EE-AF60-8F5568634798}" dt="2023-06-09T10:27:03.724" v="10819" actId="20577"/>
        <pc:sldMkLst>
          <pc:docMk/>
          <pc:sldMk cId="768026" sldId="472"/>
        </pc:sldMkLst>
        <pc:spChg chg="mod">
          <ac:chgData name="Beata Jastrzębska" userId="4a37d678-9f55-4fa4-bc89-937f6b565a0c" providerId="ADAL" clId="{9981AAFD-7617-43EE-AF60-8F5568634798}" dt="2023-06-09T10:27:03.724" v="10819" actId="20577"/>
          <ac:spMkLst>
            <pc:docMk/>
            <pc:sldMk cId="768026" sldId="472"/>
            <ac:spMk id="2" creationId="{6A82DEEB-AF5C-E083-E6E1-7EAB58A09856}"/>
          </ac:spMkLst>
        </pc:spChg>
        <pc:spChg chg="add mod">
          <ac:chgData name="Beata Jastrzębska" userId="4a37d678-9f55-4fa4-bc89-937f6b565a0c" providerId="ADAL" clId="{9981AAFD-7617-43EE-AF60-8F5568634798}" dt="2023-06-09T09:43:01.975" v="10619" actId="14100"/>
          <ac:spMkLst>
            <pc:docMk/>
            <pc:sldMk cId="768026" sldId="472"/>
            <ac:spMk id="3" creationId="{40775E9C-8175-EA29-FEB8-DFD82DE88B2B}"/>
          </ac:spMkLst>
        </pc:spChg>
        <pc:spChg chg="del">
          <ac:chgData name="Beata Jastrzębska" userId="4a37d678-9f55-4fa4-bc89-937f6b565a0c" providerId="ADAL" clId="{9981AAFD-7617-43EE-AF60-8F5568634798}" dt="2023-06-09T09:43:06.030" v="10621" actId="478"/>
          <ac:spMkLst>
            <pc:docMk/>
            <pc:sldMk cId="768026" sldId="472"/>
            <ac:spMk id="4" creationId="{9DFD1094-8B45-1E51-030E-8B1FFE980A05}"/>
          </ac:spMkLst>
        </pc:spChg>
        <pc:spChg chg="del">
          <ac:chgData name="Beata Jastrzębska" userId="4a37d678-9f55-4fa4-bc89-937f6b565a0c" providerId="ADAL" clId="{9981AAFD-7617-43EE-AF60-8F5568634798}" dt="2023-06-09T09:43:04.574" v="10620" actId="478"/>
          <ac:spMkLst>
            <pc:docMk/>
            <pc:sldMk cId="768026" sldId="472"/>
            <ac:spMk id="24" creationId="{D61DEBF0-E5BF-1ABE-0410-F3F47BE3D5CD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Beata Jastrzębska" userId="4a37d678-9f55-4fa4-bc89-937f6b565a0c" providerId="ADAL" clId="{9981AAFD-7617-43EE-AF60-8F5568634798}" dt="2023-06-09T09:44:11.769" v="10630"/>
              <pc2:cmMkLst xmlns:pc2="http://schemas.microsoft.com/office/powerpoint/2019/9/main/command">
                <pc:docMk/>
                <pc:sldMk cId="768026" sldId="472"/>
                <pc2:cmMk id="{8940F30F-C9E8-44B6-8FC7-9449ABEB48E6}"/>
              </pc2:cmMkLst>
            </pc226:cmChg>
            <pc226:cmChg xmlns:pc226="http://schemas.microsoft.com/office/powerpoint/2022/06/main/command" chg="del">
              <pc226:chgData name="Beata Jastrzębska" userId="4a37d678-9f55-4fa4-bc89-937f6b565a0c" providerId="ADAL" clId="{9981AAFD-7617-43EE-AF60-8F5568634798}" dt="2023-06-09T09:44:13.172" v="10631"/>
              <pc2:cmMkLst xmlns:pc2="http://schemas.microsoft.com/office/powerpoint/2019/9/main/command">
                <pc:docMk/>
                <pc:sldMk cId="768026" sldId="472"/>
                <pc2:cmMk id="{7C5FD5D8-59DE-4D2C-955E-81AC95ECD716}"/>
              </pc2:cmMkLst>
            </pc226:cmChg>
          </p:ext>
        </pc:extLst>
      </pc:sldChg>
      <pc:sldChg chg="addSp modSp add mod delCm">
        <pc:chgData name="Beata Jastrzębska" userId="4a37d678-9f55-4fa4-bc89-937f6b565a0c" providerId="ADAL" clId="{9981AAFD-7617-43EE-AF60-8F5568634798}" dt="2023-06-09T10:27:06.805" v="10821" actId="20577"/>
        <pc:sldMkLst>
          <pc:docMk/>
          <pc:sldMk cId="3281967345" sldId="473"/>
        </pc:sldMkLst>
        <pc:spChg chg="mod">
          <ac:chgData name="Beata Jastrzębska" userId="4a37d678-9f55-4fa4-bc89-937f6b565a0c" providerId="ADAL" clId="{9981AAFD-7617-43EE-AF60-8F5568634798}" dt="2023-06-09T10:27:06.805" v="10821" actId="20577"/>
          <ac:spMkLst>
            <pc:docMk/>
            <pc:sldMk cId="3281967345" sldId="473"/>
            <ac:spMk id="2" creationId="{6A82DEEB-AF5C-E083-E6E1-7EAB58A09856}"/>
          </ac:spMkLst>
        </pc:spChg>
        <pc:spChg chg="add mod">
          <ac:chgData name="Beata Jastrzębska" userId="4a37d678-9f55-4fa4-bc89-937f6b565a0c" providerId="ADAL" clId="{9981AAFD-7617-43EE-AF60-8F5568634798}" dt="2023-06-09T09:43:17.583" v="10623" actId="14100"/>
          <ac:spMkLst>
            <pc:docMk/>
            <pc:sldMk cId="3281967345" sldId="473"/>
            <ac:spMk id="3" creationId="{CF54D4B6-6DB2-8196-2B2C-5E443C4BC0DB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Beata Jastrzębska" userId="4a37d678-9f55-4fa4-bc89-937f6b565a0c" providerId="ADAL" clId="{9981AAFD-7617-43EE-AF60-8F5568634798}" dt="2023-06-09T09:43:58.882" v="10624"/>
              <pc2:cmMkLst xmlns:pc2="http://schemas.microsoft.com/office/powerpoint/2019/9/main/command">
                <pc:docMk/>
                <pc:sldMk cId="3281967345" sldId="473"/>
                <pc2:cmMk id="{1CF0528E-9008-4D29-90D2-77E200F7E72D}"/>
              </pc2:cmMkLst>
            </pc226:cmChg>
            <pc226:cmChg xmlns:pc226="http://schemas.microsoft.com/office/powerpoint/2022/06/main/command" chg="del">
              <pc226:chgData name="Beata Jastrzębska" userId="4a37d678-9f55-4fa4-bc89-937f6b565a0c" providerId="ADAL" clId="{9981AAFD-7617-43EE-AF60-8F5568634798}" dt="2023-06-09T09:44:01.022" v="10625"/>
              <pc2:cmMkLst xmlns:pc2="http://schemas.microsoft.com/office/powerpoint/2019/9/main/command">
                <pc:docMk/>
                <pc:sldMk cId="3281967345" sldId="473"/>
                <pc2:cmMk id="{D4BA2CDB-D882-4A43-8695-847C26C65DB7}"/>
              </pc2:cmMkLst>
            </pc226:cmChg>
          </p:ext>
        </pc:extLst>
      </pc:sldChg>
      <pc:sldChg chg="addSp delSp modSp new mod modClrScheme chgLayout">
        <pc:chgData name="Beata Jastrzębska" userId="4a37d678-9f55-4fa4-bc89-937f6b565a0c" providerId="ADAL" clId="{9981AAFD-7617-43EE-AF60-8F5568634798}" dt="2023-06-09T12:41:22.776" v="11684" actId="1076"/>
        <pc:sldMkLst>
          <pc:docMk/>
          <pc:sldMk cId="3011657210" sldId="474"/>
        </pc:sldMkLst>
        <pc:spChg chg="del mod ord">
          <ac:chgData name="Beata Jastrzębska" userId="4a37d678-9f55-4fa4-bc89-937f6b565a0c" providerId="ADAL" clId="{9981AAFD-7617-43EE-AF60-8F5568634798}" dt="2023-06-09T12:37:32.320" v="11408" actId="700"/>
          <ac:spMkLst>
            <pc:docMk/>
            <pc:sldMk cId="3011657210" sldId="474"/>
            <ac:spMk id="2" creationId="{8DD1B95A-C8CE-D345-7B0B-FF9172C6B033}"/>
          </ac:spMkLst>
        </pc:spChg>
        <pc:spChg chg="del mod ord">
          <ac:chgData name="Beata Jastrzębska" userId="4a37d678-9f55-4fa4-bc89-937f6b565a0c" providerId="ADAL" clId="{9981AAFD-7617-43EE-AF60-8F5568634798}" dt="2023-06-09T12:37:32.320" v="11408" actId="700"/>
          <ac:spMkLst>
            <pc:docMk/>
            <pc:sldMk cId="3011657210" sldId="474"/>
            <ac:spMk id="3" creationId="{6E3A1F3E-CCEF-E9F1-9080-771CF3E9B32C}"/>
          </ac:spMkLst>
        </pc:spChg>
        <pc:spChg chg="add mod ord">
          <ac:chgData name="Beata Jastrzębska" userId="4a37d678-9f55-4fa4-bc89-937f6b565a0c" providerId="ADAL" clId="{9981AAFD-7617-43EE-AF60-8F5568634798}" dt="2023-06-09T12:38:17.985" v="11441" actId="20577"/>
          <ac:spMkLst>
            <pc:docMk/>
            <pc:sldMk cId="3011657210" sldId="474"/>
            <ac:spMk id="4" creationId="{3E9CABAA-058E-A478-12E4-8551D2907967}"/>
          </ac:spMkLst>
        </pc:spChg>
        <pc:spChg chg="add del mod ord">
          <ac:chgData name="Beata Jastrzębska" userId="4a37d678-9f55-4fa4-bc89-937f6b565a0c" providerId="ADAL" clId="{9981AAFD-7617-43EE-AF60-8F5568634798}" dt="2023-06-09T12:38:20.826" v="11442" actId="478"/>
          <ac:spMkLst>
            <pc:docMk/>
            <pc:sldMk cId="3011657210" sldId="474"/>
            <ac:spMk id="5" creationId="{CD72BF08-0975-7035-0AB4-D97AF757D79D}"/>
          </ac:spMkLst>
        </pc:spChg>
        <pc:spChg chg="add mod ord">
          <ac:chgData name="Beata Jastrzębska" userId="4a37d678-9f55-4fa4-bc89-937f6b565a0c" providerId="ADAL" clId="{9981AAFD-7617-43EE-AF60-8F5568634798}" dt="2023-06-09T12:38:08.005" v="11439"/>
          <ac:spMkLst>
            <pc:docMk/>
            <pc:sldMk cId="3011657210" sldId="474"/>
            <ac:spMk id="6" creationId="{21FAB273-C2B7-5449-C0DF-7FBE8C365276}"/>
          </ac:spMkLst>
        </pc:spChg>
        <pc:spChg chg="add mod ord">
          <ac:chgData name="Beata Jastrzębska" userId="4a37d678-9f55-4fa4-bc89-937f6b565a0c" providerId="ADAL" clId="{9981AAFD-7617-43EE-AF60-8F5568634798}" dt="2023-06-09T12:38:01.623" v="11438"/>
          <ac:spMkLst>
            <pc:docMk/>
            <pc:sldMk cId="3011657210" sldId="474"/>
            <ac:spMk id="7" creationId="{4BCE3449-D982-B88E-A35D-FF676C1904BD}"/>
          </ac:spMkLst>
        </pc:spChg>
        <pc:spChg chg="add mod ord">
          <ac:chgData name="Beata Jastrzębska" userId="4a37d678-9f55-4fa4-bc89-937f6b565a0c" providerId="ADAL" clId="{9981AAFD-7617-43EE-AF60-8F5568634798}" dt="2023-06-09T12:41:22.776" v="11684" actId="1076"/>
          <ac:spMkLst>
            <pc:docMk/>
            <pc:sldMk cId="3011657210" sldId="474"/>
            <ac:spMk id="8" creationId="{D2941156-DB6D-DC39-26CD-B9EC4627DC29}"/>
          </ac:spMkLst>
        </pc:spChg>
        <pc:picChg chg="add mod">
          <ac:chgData name="Beata Jastrzębska" userId="4a37d678-9f55-4fa4-bc89-937f6b565a0c" providerId="ADAL" clId="{9981AAFD-7617-43EE-AF60-8F5568634798}" dt="2023-06-09T12:37:55.070" v="11437"/>
          <ac:picMkLst>
            <pc:docMk/>
            <pc:sldMk cId="3011657210" sldId="474"/>
            <ac:picMk id="9" creationId="{531D6B74-AD30-B79B-97AC-CAEC90057B0F}"/>
          </ac:picMkLst>
        </pc:picChg>
      </pc:sldChg>
    </pc:docChg>
  </pc:docChgLst>
  <pc:docChgLst>
    <pc:chgData name="Jarosław Banaś" userId="e0718664-213f-497a-a762-c26ef79b0b06" providerId="ADAL" clId="{7D13ACCC-204A-4FFB-ADD8-F759E1AE8C65}"/>
    <pc:docChg chg="undo custSel addSld delSld modSld sldOrd modMainMaster modNotesMaster">
      <pc:chgData name="Jarosław Banaś" userId="e0718664-213f-497a-a762-c26ef79b0b06" providerId="ADAL" clId="{7D13ACCC-204A-4FFB-ADD8-F759E1AE8C65}" dt="2023-05-31T07:02:14.240" v="1009"/>
      <pc:docMkLst>
        <pc:docMk/>
      </pc:docMkLst>
      <pc:sldChg chg="del">
        <pc:chgData name="Jarosław Banaś" userId="e0718664-213f-497a-a762-c26ef79b0b06" providerId="ADAL" clId="{7D13ACCC-204A-4FFB-ADD8-F759E1AE8C65}" dt="2023-05-31T04:49:56.674" v="349" actId="47"/>
        <pc:sldMkLst>
          <pc:docMk/>
          <pc:sldMk cId="0" sldId="257"/>
        </pc:sldMkLst>
      </pc:sldChg>
      <pc:sldChg chg="del">
        <pc:chgData name="Jarosław Banaś" userId="e0718664-213f-497a-a762-c26ef79b0b06" providerId="ADAL" clId="{7D13ACCC-204A-4FFB-ADD8-F759E1AE8C65}" dt="2023-05-31T04:49:48.651" v="348" actId="47"/>
        <pc:sldMkLst>
          <pc:docMk/>
          <pc:sldMk cId="0" sldId="258"/>
        </pc:sldMkLst>
      </pc:sldChg>
      <pc:sldChg chg="modSp mod ord">
        <pc:chgData name="Jarosław Banaś" userId="e0718664-213f-497a-a762-c26ef79b0b06" providerId="ADAL" clId="{7D13ACCC-204A-4FFB-ADD8-F759E1AE8C65}" dt="2023-05-31T06:16:21.677" v="446" actId="1076"/>
        <pc:sldMkLst>
          <pc:docMk/>
          <pc:sldMk cId="0" sldId="259"/>
        </pc:sldMkLst>
        <pc:spChg chg="mod">
          <ac:chgData name="Jarosław Banaś" userId="e0718664-213f-497a-a762-c26ef79b0b06" providerId="ADAL" clId="{7D13ACCC-204A-4FFB-ADD8-F759E1AE8C65}" dt="2023-05-31T06:16:21.677" v="446" actId="1076"/>
          <ac:spMkLst>
            <pc:docMk/>
            <pc:sldMk cId="0" sldId="259"/>
            <ac:spMk id="138" creationId="{00000000-0000-0000-0000-000000000000}"/>
          </ac:spMkLst>
        </pc:spChg>
      </pc:sldChg>
      <pc:sldChg chg="del">
        <pc:chgData name="Jarosław Banaś" userId="e0718664-213f-497a-a762-c26ef79b0b06" providerId="ADAL" clId="{7D13ACCC-204A-4FFB-ADD8-F759E1AE8C65}" dt="2023-05-31T06:59:50.708" v="987" actId="47"/>
        <pc:sldMkLst>
          <pc:docMk/>
          <pc:sldMk cId="0" sldId="260"/>
        </pc:sldMkLst>
      </pc:sldChg>
      <pc:sldChg chg="del">
        <pc:chgData name="Jarosław Banaś" userId="e0718664-213f-497a-a762-c26ef79b0b06" providerId="ADAL" clId="{7D13ACCC-204A-4FFB-ADD8-F759E1AE8C65}" dt="2023-05-31T06:59:50.708" v="987" actId="47"/>
        <pc:sldMkLst>
          <pc:docMk/>
          <pc:sldMk cId="0" sldId="261"/>
        </pc:sldMkLst>
      </pc:sldChg>
      <pc:sldChg chg="del">
        <pc:chgData name="Jarosław Banaś" userId="e0718664-213f-497a-a762-c26ef79b0b06" providerId="ADAL" clId="{7D13ACCC-204A-4FFB-ADD8-F759E1AE8C65}" dt="2023-05-31T06:59:50.708" v="987" actId="47"/>
        <pc:sldMkLst>
          <pc:docMk/>
          <pc:sldMk cId="0" sldId="262"/>
        </pc:sldMkLst>
      </pc:sldChg>
      <pc:sldChg chg="del">
        <pc:chgData name="Jarosław Banaś" userId="e0718664-213f-497a-a762-c26ef79b0b06" providerId="ADAL" clId="{7D13ACCC-204A-4FFB-ADD8-F759E1AE8C65}" dt="2023-05-31T06:59:50.708" v="987" actId="47"/>
        <pc:sldMkLst>
          <pc:docMk/>
          <pc:sldMk cId="0" sldId="263"/>
        </pc:sldMkLst>
      </pc:sldChg>
      <pc:sldChg chg="del">
        <pc:chgData name="Jarosław Banaś" userId="e0718664-213f-497a-a762-c26ef79b0b06" providerId="ADAL" clId="{7D13ACCC-204A-4FFB-ADD8-F759E1AE8C65}" dt="2023-05-31T06:59:50.708" v="987" actId="47"/>
        <pc:sldMkLst>
          <pc:docMk/>
          <pc:sldMk cId="0" sldId="264"/>
        </pc:sldMkLst>
      </pc:sldChg>
      <pc:sldChg chg="del">
        <pc:chgData name="Jarosław Banaś" userId="e0718664-213f-497a-a762-c26ef79b0b06" providerId="ADAL" clId="{7D13ACCC-204A-4FFB-ADD8-F759E1AE8C65}" dt="2023-05-31T06:59:50.708" v="987" actId="47"/>
        <pc:sldMkLst>
          <pc:docMk/>
          <pc:sldMk cId="0" sldId="265"/>
        </pc:sldMkLst>
      </pc:sldChg>
      <pc:sldChg chg="del">
        <pc:chgData name="Jarosław Banaś" userId="e0718664-213f-497a-a762-c26ef79b0b06" providerId="ADAL" clId="{7D13ACCC-204A-4FFB-ADD8-F759E1AE8C65}" dt="2023-05-31T06:59:50.708" v="987" actId="47"/>
        <pc:sldMkLst>
          <pc:docMk/>
          <pc:sldMk cId="0" sldId="266"/>
        </pc:sldMkLst>
      </pc:sldChg>
      <pc:sldChg chg="del">
        <pc:chgData name="Jarosław Banaś" userId="e0718664-213f-497a-a762-c26ef79b0b06" providerId="ADAL" clId="{7D13ACCC-204A-4FFB-ADD8-F759E1AE8C65}" dt="2023-05-31T06:59:50.708" v="987" actId="47"/>
        <pc:sldMkLst>
          <pc:docMk/>
          <pc:sldMk cId="0" sldId="267"/>
        </pc:sldMkLst>
      </pc:sldChg>
      <pc:sldChg chg="new del">
        <pc:chgData name="Jarosław Banaś" userId="e0718664-213f-497a-a762-c26ef79b0b06" providerId="ADAL" clId="{7D13ACCC-204A-4FFB-ADD8-F759E1AE8C65}" dt="2023-05-16T11:01:00.221" v="2" actId="47"/>
        <pc:sldMkLst>
          <pc:docMk/>
          <pc:sldMk cId="3670135683" sldId="269"/>
        </pc:sldMkLst>
      </pc:sldChg>
      <pc:sldChg chg="modSp add mod modNotesTx">
        <pc:chgData name="Jarosław Banaś" userId="e0718664-213f-497a-a762-c26ef79b0b06" providerId="ADAL" clId="{7D13ACCC-204A-4FFB-ADD8-F759E1AE8C65}" dt="2023-05-16T12:01:14.418" v="207" actId="20577"/>
        <pc:sldMkLst>
          <pc:docMk/>
          <pc:sldMk cId="0" sldId="270"/>
        </pc:sldMkLst>
        <pc:spChg chg="mod">
          <ac:chgData name="Jarosław Banaś" userId="e0718664-213f-497a-a762-c26ef79b0b06" providerId="ADAL" clId="{7D13ACCC-204A-4FFB-ADD8-F759E1AE8C65}" dt="2023-05-16T12:01:14.418" v="207" actId="20577"/>
          <ac:spMkLst>
            <pc:docMk/>
            <pc:sldMk cId="0" sldId="270"/>
            <ac:spMk id="174" creationId="{00000000-0000-0000-0000-000000000000}"/>
          </ac:spMkLst>
        </pc:spChg>
      </pc:sldChg>
      <pc:sldChg chg="add del">
        <pc:chgData name="Jarosław Banaś" userId="e0718664-213f-497a-a762-c26ef79b0b06" providerId="ADAL" clId="{7D13ACCC-204A-4FFB-ADD8-F759E1AE8C65}" dt="2023-05-31T04:49:36.998" v="347" actId="2696"/>
        <pc:sldMkLst>
          <pc:docMk/>
          <pc:sldMk cId="3585549866" sldId="426"/>
        </pc:sldMkLst>
      </pc:sldChg>
      <pc:sldChg chg="add del">
        <pc:chgData name="Jarosław Banaś" userId="e0718664-213f-497a-a762-c26ef79b0b06" providerId="ADAL" clId="{7D13ACCC-204A-4FFB-ADD8-F759E1AE8C65}" dt="2023-05-30T13:19:08.346" v="251" actId="47"/>
        <pc:sldMkLst>
          <pc:docMk/>
          <pc:sldMk cId="4262515365" sldId="444"/>
        </pc:sldMkLst>
      </pc:sldChg>
      <pc:sldChg chg="new del">
        <pc:chgData name="Jarosław Banaś" userId="e0718664-213f-497a-a762-c26ef79b0b06" providerId="ADAL" clId="{7D13ACCC-204A-4FFB-ADD8-F759E1AE8C65}" dt="2023-05-30T13:19:10.410" v="252" actId="47"/>
        <pc:sldMkLst>
          <pc:docMk/>
          <pc:sldMk cId="3470885375" sldId="445"/>
        </pc:sldMkLst>
      </pc:sldChg>
      <pc:sldChg chg="addSp delSp modSp new mod ord modClrScheme addCm modCm chgLayout">
        <pc:chgData name="Jarosław Banaś" userId="e0718664-213f-497a-a762-c26ef79b0b06" providerId="ADAL" clId="{7D13ACCC-204A-4FFB-ADD8-F759E1AE8C65}" dt="2023-05-31T06:38:09.669" v="585"/>
        <pc:sldMkLst>
          <pc:docMk/>
          <pc:sldMk cId="3516161334" sldId="446"/>
        </pc:sldMkLst>
        <pc:spChg chg="del mod ord">
          <ac:chgData name="Jarosław Banaś" userId="e0718664-213f-497a-a762-c26ef79b0b06" providerId="ADAL" clId="{7D13ACCC-204A-4FFB-ADD8-F759E1AE8C65}" dt="2023-05-30T13:04:51.267" v="234" actId="700"/>
          <ac:spMkLst>
            <pc:docMk/>
            <pc:sldMk cId="3516161334" sldId="446"/>
            <ac:spMk id="2" creationId="{176DFA93-FBB5-ACF5-6FA1-6ACE08EB0C83}"/>
          </ac:spMkLst>
        </pc:spChg>
        <pc:spChg chg="del mod ord">
          <ac:chgData name="Jarosław Banaś" userId="e0718664-213f-497a-a762-c26ef79b0b06" providerId="ADAL" clId="{7D13ACCC-204A-4FFB-ADD8-F759E1AE8C65}" dt="2023-05-30T13:04:51.267" v="234" actId="700"/>
          <ac:spMkLst>
            <pc:docMk/>
            <pc:sldMk cId="3516161334" sldId="446"/>
            <ac:spMk id="3" creationId="{0C332DBD-8494-0175-7EDD-0049BD378A73}"/>
          </ac:spMkLst>
        </pc:spChg>
        <pc:spChg chg="del">
          <ac:chgData name="Jarosław Banaś" userId="e0718664-213f-497a-a762-c26ef79b0b06" providerId="ADAL" clId="{7D13ACCC-204A-4FFB-ADD8-F759E1AE8C65}" dt="2023-05-30T13:04:51.267" v="234" actId="700"/>
          <ac:spMkLst>
            <pc:docMk/>
            <pc:sldMk cId="3516161334" sldId="446"/>
            <ac:spMk id="4" creationId="{77554FBD-5FAB-F8B2-159F-A3EE3EA7568A}"/>
          </ac:spMkLst>
        </pc:spChg>
        <pc:spChg chg="del mod ord">
          <ac:chgData name="Jarosław Banaś" userId="e0718664-213f-497a-a762-c26ef79b0b06" providerId="ADAL" clId="{7D13ACCC-204A-4FFB-ADD8-F759E1AE8C65}" dt="2023-05-30T13:04:51.267" v="234" actId="700"/>
          <ac:spMkLst>
            <pc:docMk/>
            <pc:sldMk cId="3516161334" sldId="446"/>
            <ac:spMk id="5" creationId="{702A49C5-B130-3298-D534-11805FE9B287}"/>
          </ac:spMkLst>
        </pc:spChg>
        <pc:spChg chg="del">
          <ac:chgData name="Jarosław Banaś" userId="e0718664-213f-497a-a762-c26ef79b0b06" providerId="ADAL" clId="{7D13ACCC-204A-4FFB-ADD8-F759E1AE8C65}" dt="2023-05-30T13:04:51.267" v="234" actId="700"/>
          <ac:spMkLst>
            <pc:docMk/>
            <pc:sldMk cId="3516161334" sldId="446"/>
            <ac:spMk id="6" creationId="{4CBD1C6C-C19D-6486-22EA-D59378BD41DA}"/>
          </ac:spMkLst>
        </pc:spChg>
        <pc:spChg chg="mod">
          <ac:chgData name="Jarosław Banaś" userId="e0718664-213f-497a-a762-c26ef79b0b06" providerId="ADAL" clId="{7D13ACCC-204A-4FFB-ADD8-F759E1AE8C65}" dt="2023-05-30T13:01:03.118" v="212"/>
          <ac:spMkLst>
            <pc:docMk/>
            <pc:sldMk cId="3516161334" sldId="446"/>
            <ac:spMk id="9" creationId="{952F39C4-D247-4346-BB48-C38134DD7977}"/>
          </ac:spMkLst>
        </pc:spChg>
        <pc:spChg chg="mod">
          <ac:chgData name="Jarosław Banaś" userId="e0718664-213f-497a-a762-c26ef79b0b06" providerId="ADAL" clId="{7D13ACCC-204A-4FFB-ADD8-F759E1AE8C65}" dt="2023-05-30T13:01:03.118" v="212"/>
          <ac:spMkLst>
            <pc:docMk/>
            <pc:sldMk cId="3516161334" sldId="446"/>
            <ac:spMk id="12" creationId="{F9263387-68DB-8023-5BA8-2E76D06AD2DF}"/>
          </ac:spMkLst>
        </pc:spChg>
        <pc:spChg chg="mod">
          <ac:chgData name="Jarosław Banaś" userId="e0718664-213f-497a-a762-c26ef79b0b06" providerId="ADAL" clId="{7D13ACCC-204A-4FFB-ADD8-F759E1AE8C65}" dt="2023-05-30T13:06:01.608" v="243" actId="207"/>
          <ac:spMkLst>
            <pc:docMk/>
            <pc:sldMk cId="3516161334" sldId="446"/>
            <ac:spMk id="15" creationId="{A7C7A2C8-2ADE-6CAE-6093-C741DA51F55E}"/>
          </ac:spMkLst>
        </pc:spChg>
        <pc:spChg chg="mod">
          <ac:chgData name="Jarosław Banaś" userId="e0718664-213f-497a-a762-c26ef79b0b06" providerId="ADAL" clId="{7D13ACCC-204A-4FFB-ADD8-F759E1AE8C65}" dt="2023-05-30T13:01:03.118" v="212"/>
          <ac:spMkLst>
            <pc:docMk/>
            <pc:sldMk cId="3516161334" sldId="446"/>
            <ac:spMk id="18" creationId="{CE43D21B-B480-67A9-9B92-B1F38B8E3CDF}"/>
          </ac:spMkLst>
        </pc:spChg>
        <pc:spChg chg="mod">
          <ac:chgData name="Jarosław Banaś" userId="e0718664-213f-497a-a762-c26ef79b0b06" providerId="ADAL" clId="{7D13ACCC-204A-4FFB-ADD8-F759E1AE8C65}" dt="2023-05-30T13:05:37.946" v="240" actId="1076"/>
          <ac:spMkLst>
            <pc:docMk/>
            <pc:sldMk cId="3516161334" sldId="446"/>
            <ac:spMk id="21" creationId="{81446DE9-FC6B-7E7A-8EFA-E50CE0B34C36}"/>
          </ac:spMkLst>
        </pc:spChg>
        <pc:spChg chg="mod">
          <ac:chgData name="Jarosław Banaś" userId="e0718664-213f-497a-a762-c26ef79b0b06" providerId="ADAL" clId="{7D13ACCC-204A-4FFB-ADD8-F759E1AE8C65}" dt="2023-05-30T13:01:03.118" v="212"/>
          <ac:spMkLst>
            <pc:docMk/>
            <pc:sldMk cId="3516161334" sldId="446"/>
            <ac:spMk id="24" creationId="{1A52DB93-EB6C-D4E2-97DF-0A258AEB631E}"/>
          </ac:spMkLst>
        </pc:spChg>
        <pc:spChg chg="add mod">
          <ac:chgData name="Jarosław Banaś" userId="e0718664-213f-497a-a762-c26ef79b0b06" providerId="ADAL" clId="{7D13ACCC-204A-4FFB-ADD8-F759E1AE8C65}" dt="2023-05-30T13:01:17.825" v="213" actId="1076"/>
          <ac:spMkLst>
            <pc:docMk/>
            <pc:sldMk cId="3516161334" sldId="446"/>
            <ac:spMk id="30" creationId="{ED875160-6FD2-122C-6A2F-9E573AEC3DA5}"/>
          </ac:spMkLst>
        </pc:spChg>
        <pc:spChg chg="add mod">
          <ac:chgData name="Jarosław Banaś" userId="e0718664-213f-497a-a762-c26ef79b0b06" providerId="ADAL" clId="{7D13ACCC-204A-4FFB-ADD8-F759E1AE8C65}" dt="2023-05-30T13:01:17.825" v="213" actId="1076"/>
          <ac:spMkLst>
            <pc:docMk/>
            <pc:sldMk cId="3516161334" sldId="446"/>
            <ac:spMk id="31" creationId="{3ECF272D-88FC-97C3-D001-B8573F71314D}"/>
          </ac:spMkLst>
        </pc:spChg>
        <pc:spChg chg="add mod">
          <ac:chgData name="Jarosław Banaś" userId="e0718664-213f-497a-a762-c26ef79b0b06" providerId="ADAL" clId="{7D13ACCC-204A-4FFB-ADD8-F759E1AE8C65}" dt="2023-05-30T13:01:17.825" v="213" actId="1076"/>
          <ac:spMkLst>
            <pc:docMk/>
            <pc:sldMk cId="3516161334" sldId="446"/>
            <ac:spMk id="32" creationId="{42A412FE-100E-BE25-61E4-DA06F64CBFA1}"/>
          </ac:spMkLst>
        </pc:spChg>
        <pc:spChg chg="add mod">
          <ac:chgData name="Jarosław Banaś" userId="e0718664-213f-497a-a762-c26ef79b0b06" providerId="ADAL" clId="{7D13ACCC-204A-4FFB-ADD8-F759E1AE8C65}" dt="2023-05-31T06:20:12.596" v="482" actId="1076"/>
          <ac:spMkLst>
            <pc:docMk/>
            <pc:sldMk cId="3516161334" sldId="446"/>
            <ac:spMk id="33" creationId="{3F6A92F5-3BA2-ED19-387E-00A0ECB251D4}"/>
          </ac:spMkLst>
        </pc:spChg>
        <pc:spChg chg="add mod">
          <ac:chgData name="Jarosław Banaś" userId="e0718664-213f-497a-a762-c26ef79b0b06" providerId="ADAL" clId="{7D13ACCC-204A-4FFB-ADD8-F759E1AE8C65}" dt="2023-05-31T06:04:10.460" v="395" actId="1076"/>
          <ac:spMkLst>
            <pc:docMk/>
            <pc:sldMk cId="3516161334" sldId="446"/>
            <ac:spMk id="34" creationId="{446942F9-57CF-A335-664F-D11E8C7E906A}"/>
          </ac:spMkLst>
        </pc:spChg>
        <pc:spChg chg="add mod">
          <ac:chgData name="Jarosław Banaś" userId="e0718664-213f-497a-a762-c26ef79b0b06" providerId="ADAL" clId="{7D13ACCC-204A-4FFB-ADD8-F759E1AE8C65}" dt="2023-05-30T13:11:37.336" v="250" actId="1076"/>
          <ac:spMkLst>
            <pc:docMk/>
            <pc:sldMk cId="3516161334" sldId="446"/>
            <ac:spMk id="35" creationId="{139F0386-BC60-5010-2F14-72C3F3BFA772}"/>
          </ac:spMkLst>
        </pc:spChg>
        <pc:spChg chg="add mod">
          <ac:chgData name="Jarosław Banaś" userId="e0718664-213f-497a-a762-c26ef79b0b06" providerId="ADAL" clId="{7D13ACCC-204A-4FFB-ADD8-F759E1AE8C65}" dt="2023-05-30T13:01:17.825" v="213" actId="1076"/>
          <ac:spMkLst>
            <pc:docMk/>
            <pc:sldMk cId="3516161334" sldId="446"/>
            <ac:spMk id="36" creationId="{7E8BBA83-5A3A-CA16-AFCF-2923F6E5A110}"/>
          </ac:spMkLst>
        </pc:spChg>
        <pc:spChg chg="add mod">
          <ac:chgData name="Jarosław Banaś" userId="e0718664-213f-497a-a762-c26ef79b0b06" providerId="ADAL" clId="{7D13ACCC-204A-4FFB-ADD8-F759E1AE8C65}" dt="2023-05-30T13:01:17.825" v="213" actId="1076"/>
          <ac:spMkLst>
            <pc:docMk/>
            <pc:sldMk cId="3516161334" sldId="446"/>
            <ac:spMk id="39" creationId="{3DB30877-8417-D79E-973A-6205C4071DA5}"/>
          </ac:spMkLst>
        </pc:spChg>
        <pc:spChg chg="add del mod ord">
          <ac:chgData name="Jarosław Banaś" userId="e0718664-213f-497a-a762-c26ef79b0b06" providerId="ADAL" clId="{7D13ACCC-204A-4FFB-ADD8-F759E1AE8C65}" dt="2023-05-30T13:05:00.073" v="238" actId="478"/>
          <ac:spMkLst>
            <pc:docMk/>
            <pc:sldMk cId="3516161334" sldId="446"/>
            <ac:spMk id="40" creationId="{C7CE6962-5ED6-A142-EFB3-80DF4A25BFAD}"/>
          </ac:spMkLst>
        </pc:spChg>
        <pc:spChg chg="add mod ord">
          <ac:chgData name="Jarosław Banaś" userId="e0718664-213f-497a-a762-c26ef79b0b06" providerId="ADAL" clId="{7D13ACCC-204A-4FFB-ADD8-F759E1AE8C65}" dt="2023-05-30T13:04:51.267" v="234" actId="700"/>
          <ac:spMkLst>
            <pc:docMk/>
            <pc:sldMk cId="3516161334" sldId="446"/>
            <ac:spMk id="41" creationId="{F4D542CB-C327-1CA6-1996-EE9771DA3DD8}"/>
          </ac:spMkLst>
        </pc:spChg>
        <pc:spChg chg="add mod ord">
          <ac:chgData name="Jarosław Banaś" userId="e0718664-213f-497a-a762-c26ef79b0b06" providerId="ADAL" clId="{7D13ACCC-204A-4FFB-ADD8-F759E1AE8C65}" dt="2023-05-30T13:04:51.267" v="234" actId="700"/>
          <ac:spMkLst>
            <pc:docMk/>
            <pc:sldMk cId="3516161334" sldId="446"/>
            <ac:spMk id="42" creationId="{20D55C7B-FD01-BED0-390F-FEEB647528CB}"/>
          </ac:spMkLst>
        </pc:spChg>
        <pc:spChg chg="add mod">
          <ac:chgData name="Jarosław Banaś" userId="e0718664-213f-497a-a762-c26ef79b0b06" providerId="ADAL" clId="{7D13ACCC-204A-4FFB-ADD8-F759E1AE8C65}" dt="2023-05-30T13:06:36.450" v="249" actId="1076"/>
          <ac:spMkLst>
            <pc:docMk/>
            <pc:sldMk cId="3516161334" sldId="446"/>
            <ac:spMk id="45" creationId="{C32FBEAA-91C7-6AE8-2D86-F4906B38BE04}"/>
          </ac:spMkLst>
        </pc:spChg>
        <pc:grpChg chg="add mod">
          <ac:chgData name="Jarosław Banaś" userId="e0718664-213f-497a-a762-c26ef79b0b06" providerId="ADAL" clId="{7D13ACCC-204A-4FFB-ADD8-F759E1AE8C65}" dt="2023-05-30T13:01:17.825" v="213" actId="1076"/>
          <ac:grpSpMkLst>
            <pc:docMk/>
            <pc:sldMk cId="3516161334" sldId="446"/>
            <ac:grpSpMk id="7" creationId="{EDC22DF6-EFB6-36A3-ED42-E4768250FF53}"/>
          </ac:grpSpMkLst>
        </pc:grpChg>
        <pc:grpChg chg="add mod">
          <ac:chgData name="Jarosław Banaś" userId="e0718664-213f-497a-a762-c26ef79b0b06" providerId="ADAL" clId="{7D13ACCC-204A-4FFB-ADD8-F759E1AE8C65}" dt="2023-05-30T13:01:17.825" v="213" actId="1076"/>
          <ac:grpSpMkLst>
            <pc:docMk/>
            <pc:sldMk cId="3516161334" sldId="446"/>
            <ac:grpSpMk id="10" creationId="{80F3D8A0-6690-B68A-7BB6-04A4836F974D}"/>
          </ac:grpSpMkLst>
        </pc:grpChg>
        <pc:grpChg chg="add mod">
          <ac:chgData name="Jarosław Banaś" userId="e0718664-213f-497a-a762-c26ef79b0b06" providerId="ADAL" clId="{7D13ACCC-204A-4FFB-ADD8-F759E1AE8C65}" dt="2023-05-30T13:01:17.825" v="213" actId="1076"/>
          <ac:grpSpMkLst>
            <pc:docMk/>
            <pc:sldMk cId="3516161334" sldId="446"/>
            <ac:grpSpMk id="13" creationId="{2F947969-02A7-5052-7B15-2BB9E13AFD34}"/>
          </ac:grpSpMkLst>
        </pc:grpChg>
        <pc:grpChg chg="add mod">
          <ac:chgData name="Jarosław Banaś" userId="e0718664-213f-497a-a762-c26ef79b0b06" providerId="ADAL" clId="{7D13ACCC-204A-4FFB-ADD8-F759E1AE8C65}" dt="2023-05-30T13:01:17.825" v="213" actId="1076"/>
          <ac:grpSpMkLst>
            <pc:docMk/>
            <pc:sldMk cId="3516161334" sldId="446"/>
            <ac:grpSpMk id="16" creationId="{5EC07474-6837-76D1-4961-850BF038D92B}"/>
          </ac:grpSpMkLst>
        </pc:grpChg>
        <pc:grpChg chg="add mod">
          <ac:chgData name="Jarosław Banaś" userId="e0718664-213f-497a-a762-c26ef79b0b06" providerId="ADAL" clId="{7D13ACCC-204A-4FFB-ADD8-F759E1AE8C65}" dt="2023-05-30T13:01:17.825" v="213" actId="1076"/>
          <ac:grpSpMkLst>
            <pc:docMk/>
            <pc:sldMk cId="3516161334" sldId="446"/>
            <ac:grpSpMk id="19" creationId="{B7292870-AB54-AD1D-3E77-00A0A6EA98FE}"/>
          </ac:grpSpMkLst>
        </pc:grpChg>
        <pc:grpChg chg="add mod">
          <ac:chgData name="Jarosław Banaś" userId="e0718664-213f-497a-a762-c26ef79b0b06" providerId="ADAL" clId="{7D13ACCC-204A-4FFB-ADD8-F759E1AE8C65}" dt="2023-05-30T13:01:17.825" v="213" actId="1076"/>
          <ac:grpSpMkLst>
            <pc:docMk/>
            <pc:sldMk cId="3516161334" sldId="446"/>
            <ac:grpSpMk id="22" creationId="{EC423C25-3285-6390-7DCA-3E78A3EC1932}"/>
          </ac:grpSpMkLst>
        </pc:grpChg>
        <pc:picChg chg="mod">
          <ac:chgData name="Jarosław Banaś" userId="e0718664-213f-497a-a762-c26ef79b0b06" providerId="ADAL" clId="{7D13ACCC-204A-4FFB-ADD8-F759E1AE8C65}" dt="2023-05-30T13:01:03.118" v="212"/>
          <ac:picMkLst>
            <pc:docMk/>
            <pc:sldMk cId="3516161334" sldId="446"/>
            <ac:picMk id="8" creationId="{436A1BAF-DECC-627D-CD1E-7E9180BD3333}"/>
          </ac:picMkLst>
        </pc:picChg>
        <pc:picChg chg="mod">
          <ac:chgData name="Jarosław Banaś" userId="e0718664-213f-497a-a762-c26ef79b0b06" providerId="ADAL" clId="{7D13ACCC-204A-4FFB-ADD8-F759E1AE8C65}" dt="2023-05-30T13:01:03.118" v="212"/>
          <ac:picMkLst>
            <pc:docMk/>
            <pc:sldMk cId="3516161334" sldId="446"/>
            <ac:picMk id="11" creationId="{21432711-3510-A26D-874E-E980764C5C13}"/>
          </ac:picMkLst>
        </pc:picChg>
        <pc:picChg chg="mod">
          <ac:chgData name="Jarosław Banaś" userId="e0718664-213f-497a-a762-c26ef79b0b06" providerId="ADAL" clId="{7D13ACCC-204A-4FFB-ADD8-F759E1AE8C65}" dt="2023-05-30T13:01:03.118" v="212"/>
          <ac:picMkLst>
            <pc:docMk/>
            <pc:sldMk cId="3516161334" sldId="446"/>
            <ac:picMk id="14" creationId="{E224F857-74B9-CBF7-35F8-EBC729F00230}"/>
          </ac:picMkLst>
        </pc:picChg>
        <pc:picChg chg="mod">
          <ac:chgData name="Jarosław Banaś" userId="e0718664-213f-497a-a762-c26ef79b0b06" providerId="ADAL" clId="{7D13ACCC-204A-4FFB-ADD8-F759E1AE8C65}" dt="2023-05-30T13:01:03.118" v="212"/>
          <ac:picMkLst>
            <pc:docMk/>
            <pc:sldMk cId="3516161334" sldId="446"/>
            <ac:picMk id="17" creationId="{B0793DA3-40BB-963E-4811-9C9B266F643A}"/>
          </ac:picMkLst>
        </pc:picChg>
        <pc:picChg chg="mod">
          <ac:chgData name="Jarosław Banaś" userId="e0718664-213f-497a-a762-c26ef79b0b06" providerId="ADAL" clId="{7D13ACCC-204A-4FFB-ADD8-F759E1AE8C65}" dt="2023-05-30T13:01:03.118" v="212"/>
          <ac:picMkLst>
            <pc:docMk/>
            <pc:sldMk cId="3516161334" sldId="446"/>
            <ac:picMk id="20" creationId="{FB519E59-059F-5CA2-4035-FB3E12C5C6D1}"/>
          </ac:picMkLst>
        </pc:picChg>
        <pc:picChg chg="mod">
          <ac:chgData name="Jarosław Banaś" userId="e0718664-213f-497a-a762-c26ef79b0b06" providerId="ADAL" clId="{7D13ACCC-204A-4FFB-ADD8-F759E1AE8C65}" dt="2023-05-30T13:01:03.118" v="212"/>
          <ac:picMkLst>
            <pc:docMk/>
            <pc:sldMk cId="3516161334" sldId="446"/>
            <ac:picMk id="23" creationId="{C8EEEF2E-499F-1DC8-EBC5-55D32BA8EC3B}"/>
          </ac:picMkLst>
        </pc:picChg>
        <pc:picChg chg="add mod">
          <ac:chgData name="Jarosław Banaś" userId="e0718664-213f-497a-a762-c26ef79b0b06" providerId="ADAL" clId="{7D13ACCC-204A-4FFB-ADD8-F759E1AE8C65}" dt="2023-05-30T13:05:53.384" v="241" actId="27349"/>
          <ac:picMkLst>
            <pc:docMk/>
            <pc:sldMk cId="3516161334" sldId="446"/>
            <ac:picMk id="25" creationId="{EC7B8CB7-482D-0CD0-48D2-16A256ED7230}"/>
          </ac:picMkLst>
        </pc:picChg>
        <pc:picChg chg="add mod">
          <ac:chgData name="Jarosław Banaś" userId="e0718664-213f-497a-a762-c26ef79b0b06" providerId="ADAL" clId="{7D13ACCC-204A-4FFB-ADD8-F759E1AE8C65}" dt="2023-05-30T13:05:53.384" v="241" actId="27349"/>
          <ac:picMkLst>
            <pc:docMk/>
            <pc:sldMk cId="3516161334" sldId="446"/>
            <ac:picMk id="26" creationId="{26E4F628-B503-75A8-921E-3200E30E4586}"/>
          </ac:picMkLst>
        </pc:picChg>
        <pc:picChg chg="add mod">
          <ac:chgData name="Jarosław Banaś" userId="e0718664-213f-497a-a762-c26ef79b0b06" providerId="ADAL" clId="{7D13ACCC-204A-4FFB-ADD8-F759E1AE8C65}" dt="2023-05-30T13:05:53.384" v="241" actId="27349"/>
          <ac:picMkLst>
            <pc:docMk/>
            <pc:sldMk cId="3516161334" sldId="446"/>
            <ac:picMk id="27" creationId="{5DD78261-19EC-8703-5DED-C87F21A0F444}"/>
          </ac:picMkLst>
        </pc:picChg>
        <pc:picChg chg="add mod">
          <ac:chgData name="Jarosław Banaś" userId="e0718664-213f-497a-a762-c26ef79b0b06" providerId="ADAL" clId="{7D13ACCC-204A-4FFB-ADD8-F759E1AE8C65}" dt="2023-05-30T13:05:53.384" v="241" actId="27349"/>
          <ac:picMkLst>
            <pc:docMk/>
            <pc:sldMk cId="3516161334" sldId="446"/>
            <ac:picMk id="28" creationId="{B53742E0-86E4-8E96-F904-8C0E1224B9D2}"/>
          </ac:picMkLst>
        </pc:picChg>
        <pc:picChg chg="add mod">
          <ac:chgData name="Jarosław Banaś" userId="e0718664-213f-497a-a762-c26ef79b0b06" providerId="ADAL" clId="{7D13ACCC-204A-4FFB-ADD8-F759E1AE8C65}" dt="2023-05-30T13:05:53.384" v="241" actId="27349"/>
          <ac:picMkLst>
            <pc:docMk/>
            <pc:sldMk cId="3516161334" sldId="446"/>
            <ac:picMk id="29" creationId="{53B90492-78AB-7B15-6C1A-A294075DFF9D}"/>
          </ac:picMkLst>
        </pc:picChg>
        <pc:picChg chg="add mod">
          <ac:chgData name="Jarosław Banaś" userId="e0718664-213f-497a-a762-c26ef79b0b06" providerId="ADAL" clId="{7D13ACCC-204A-4FFB-ADD8-F759E1AE8C65}" dt="2023-05-30T13:01:17.825" v="213" actId="1076"/>
          <ac:picMkLst>
            <pc:docMk/>
            <pc:sldMk cId="3516161334" sldId="446"/>
            <ac:picMk id="37" creationId="{BC9AC703-A334-2E06-EF62-65433746A52E}"/>
          </ac:picMkLst>
        </pc:picChg>
        <pc:picChg chg="add mod">
          <ac:chgData name="Jarosław Banaś" userId="e0718664-213f-497a-a762-c26ef79b0b06" providerId="ADAL" clId="{7D13ACCC-204A-4FFB-ADD8-F759E1AE8C65}" dt="2023-05-30T13:01:17.825" v="213" actId="1076"/>
          <ac:picMkLst>
            <pc:docMk/>
            <pc:sldMk cId="3516161334" sldId="446"/>
            <ac:picMk id="38" creationId="{2D4228E9-4D6C-6EDA-5D15-583C6C96328A}"/>
          </ac:picMkLst>
        </pc:picChg>
        <pc:picChg chg="add mod">
          <ac:chgData name="Jarosław Banaś" userId="e0718664-213f-497a-a762-c26ef79b0b06" providerId="ADAL" clId="{7D13ACCC-204A-4FFB-ADD8-F759E1AE8C65}" dt="2023-05-30T13:06:24.586" v="247" actId="1076"/>
          <ac:picMkLst>
            <pc:docMk/>
            <pc:sldMk cId="3516161334" sldId="446"/>
            <ac:picMk id="43" creationId="{CE630D6E-FBF8-3CF7-95A2-7788D6098353}"/>
          </ac:picMkLst>
        </pc:picChg>
        <pc:picChg chg="add del mod">
          <ac:chgData name="Jarosław Banaś" userId="e0718664-213f-497a-a762-c26ef79b0b06" providerId="ADAL" clId="{7D13ACCC-204A-4FFB-ADD8-F759E1AE8C65}" dt="2023-05-30T13:06:22.492" v="246" actId="478"/>
          <ac:picMkLst>
            <pc:docMk/>
            <pc:sldMk cId="3516161334" sldId="446"/>
            <ac:picMk id="44" creationId="{47A13A85-EBE1-E94B-6621-49A8B333C398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Jarosław Banaś" userId="e0718664-213f-497a-a762-c26ef79b0b06" providerId="ADAL" clId="{7D13ACCC-204A-4FFB-ADD8-F759E1AE8C65}" dt="2023-05-31T06:38:09.669" v="585"/>
              <pc2:cmMkLst xmlns:pc2="http://schemas.microsoft.com/office/powerpoint/2019/9/main/command">
                <pc:docMk/>
                <pc:sldMk cId="3516161334" sldId="446"/>
                <pc2:cmMk id="{437F5DC1-550B-4ACB-B2FD-568DF4686D33}"/>
              </pc2:cmMkLst>
            </pc226:cmChg>
          </p:ext>
        </pc:extLst>
      </pc:sldChg>
      <pc:sldChg chg="addSp delSp modSp new mod ord addCm modCm">
        <pc:chgData name="Jarosław Banaś" userId="e0718664-213f-497a-a762-c26ef79b0b06" providerId="ADAL" clId="{7D13ACCC-204A-4FFB-ADD8-F759E1AE8C65}" dt="2023-05-31T07:02:14.240" v="1009"/>
        <pc:sldMkLst>
          <pc:docMk/>
          <pc:sldMk cId="2017555870" sldId="447"/>
        </pc:sldMkLst>
        <pc:spChg chg="mod">
          <ac:chgData name="Jarosław Banaś" userId="e0718664-213f-497a-a762-c26ef79b0b06" providerId="ADAL" clId="{7D13ACCC-204A-4FFB-ADD8-F759E1AE8C65}" dt="2023-05-31T06:31:11.853" v="580" actId="20577"/>
          <ac:spMkLst>
            <pc:docMk/>
            <pc:sldMk cId="2017555870" sldId="447"/>
            <ac:spMk id="2" creationId="{7FE414B1-6F48-E0C3-16ED-85EABF38AE6A}"/>
          </ac:spMkLst>
        </pc:spChg>
        <pc:spChg chg="mod">
          <ac:chgData name="Jarosław Banaś" userId="e0718664-213f-497a-a762-c26ef79b0b06" providerId="ADAL" clId="{7D13ACCC-204A-4FFB-ADD8-F759E1AE8C65}" dt="2023-05-30T13:20:53.448" v="279" actId="2711"/>
          <ac:spMkLst>
            <pc:docMk/>
            <pc:sldMk cId="2017555870" sldId="447"/>
            <ac:spMk id="3" creationId="{3483F43A-4978-3821-CC1F-88A7706D8022}"/>
          </ac:spMkLst>
        </pc:spChg>
        <pc:spChg chg="mod">
          <ac:chgData name="Jarosław Banaś" userId="e0718664-213f-497a-a762-c26ef79b0b06" providerId="ADAL" clId="{7D13ACCC-204A-4FFB-ADD8-F759E1AE8C65}" dt="2023-05-30T13:20:53.448" v="279" actId="2711"/>
          <ac:spMkLst>
            <pc:docMk/>
            <pc:sldMk cId="2017555870" sldId="447"/>
            <ac:spMk id="4" creationId="{1626CF69-E109-C320-173B-636B2B217379}"/>
          </ac:spMkLst>
        </pc:spChg>
        <pc:spChg chg="del">
          <ac:chgData name="Jarosław Banaś" userId="e0718664-213f-497a-a762-c26ef79b0b06" providerId="ADAL" clId="{7D13ACCC-204A-4FFB-ADD8-F759E1AE8C65}" dt="2023-05-30T13:19:36.926" v="257" actId="478"/>
          <ac:spMkLst>
            <pc:docMk/>
            <pc:sldMk cId="2017555870" sldId="447"/>
            <ac:spMk id="5" creationId="{98355DF9-E657-7AE2-416B-C53FF724FFA4}"/>
          </ac:spMkLst>
        </pc:spChg>
        <pc:spChg chg="del">
          <ac:chgData name="Jarosław Banaś" userId="e0718664-213f-497a-a762-c26ef79b0b06" providerId="ADAL" clId="{7D13ACCC-204A-4FFB-ADD8-F759E1AE8C65}" dt="2023-05-30T13:19:35.515" v="256" actId="478"/>
          <ac:spMkLst>
            <pc:docMk/>
            <pc:sldMk cId="2017555870" sldId="447"/>
            <ac:spMk id="6" creationId="{CC20BCE1-2EAC-4E09-9AF2-7F44283E6F1B}"/>
          </ac:spMkLst>
        </pc:spChg>
        <pc:spChg chg="add del mod">
          <ac:chgData name="Jarosław Banaś" userId="e0718664-213f-497a-a762-c26ef79b0b06" providerId="ADAL" clId="{7D13ACCC-204A-4FFB-ADD8-F759E1AE8C65}" dt="2023-05-30T13:19:42.496" v="259" actId="478"/>
          <ac:spMkLst>
            <pc:docMk/>
            <pc:sldMk cId="2017555870" sldId="447"/>
            <ac:spMk id="7" creationId="{2CF457A8-6340-42AC-5B51-59D15082C534}"/>
          </ac:spMkLst>
        </pc:spChg>
        <pc:spChg chg="add mod">
          <ac:chgData name="Jarosław Banaś" userId="e0718664-213f-497a-a762-c26ef79b0b06" providerId="ADAL" clId="{7D13ACCC-204A-4FFB-ADD8-F759E1AE8C65}" dt="2023-05-30T13:25:24.909" v="330" actId="1076"/>
          <ac:spMkLst>
            <pc:docMk/>
            <pc:sldMk cId="2017555870" sldId="447"/>
            <ac:spMk id="8" creationId="{D027593B-526A-F25C-2129-2FC07A83F3D0}"/>
          </ac:spMkLst>
        </pc:spChg>
        <pc:spChg chg="add mod">
          <ac:chgData name="Jarosław Banaś" userId="e0718664-213f-497a-a762-c26ef79b0b06" providerId="ADAL" clId="{7D13ACCC-204A-4FFB-ADD8-F759E1AE8C65}" dt="2023-05-30T13:25:37.098" v="333" actId="1076"/>
          <ac:spMkLst>
            <pc:docMk/>
            <pc:sldMk cId="2017555870" sldId="447"/>
            <ac:spMk id="9" creationId="{584D8C87-0BB9-863D-E928-F4BAF7CF4E00}"/>
          </ac:spMkLst>
        </pc:spChg>
        <pc:spChg chg="add mod">
          <ac:chgData name="Jarosław Banaś" userId="e0718664-213f-497a-a762-c26ef79b0b06" providerId="ADAL" clId="{7D13ACCC-204A-4FFB-ADD8-F759E1AE8C65}" dt="2023-05-30T13:25:28.097" v="331" actId="1076"/>
          <ac:spMkLst>
            <pc:docMk/>
            <pc:sldMk cId="2017555870" sldId="447"/>
            <ac:spMk id="10" creationId="{40E2C707-358A-A1C1-A4ED-78642735FE55}"/>
          </ac:spMkLst>
        </pc:spChg>
        <pc:spChg chg="del mod topLvl">
          <ac:chgData name="Jarosław Banaś" userId="e0718664-213f-497a-a762-c26ef79b0b06" providerId="ADAL" clId="{7D13ACCC-204A-4FFB-ADD8-F759E1AE8C65}" dt="2023-05-30T13:19:46.384" v="261" actId="478"/>
          <ac:spMkLst>
            <pc:docMk/>
            <pc:sldMk cId="2017555870" sldId="447"/>
            <ac:spMk id="12" creationId="{44C1552B-D16C-213D-6F1E-988ECD7E5A32}"/>
          </ac:spMkLst>
        </pc:spChg>
        <pc:spChg chg="del mod topLvl">
          <ac:chgData name="Jarosław Banaś" userId="e0718664-213f-497a-a762-c26ef79b0b06" providerId="ADAL" clId="{7D13ACCC-204A-4FFB-ADD8-F759E1AE8C65}" dt="2023-05-30T13:23:50.294" v="311" actId="478"/>
          <ac:spMkLst>
            <pc:docMk/>
            <pc:sldMk cId="2017555870" sldId="447"/>
            <ac:spMk id="13" creationId="{66174154-0722-F633-5BD7-EFA2BF29406C}"/>
          </ac:spMkLst>
        </pc:spChg>
        <pc:spChg chg="add mod ord">
          <ac:chgData name="Jarosław Banaś" userId="e0718664-213f-497a-a762-c26ef79b0b06" providerId="ADAL" clId="{7D13ACCC-204A-4FFB-ADD8-F759E1AE8C65}" dt="2023-05-30T13:25:07.463" v="326" actId="1076"/>
          <ac:spMkLst>
            <pc:docMk/>
            <pc:sldMk cId="2017555870" sldId="447"/>
            <ac:spMk id="14" creationId="{2C4858AA-580E-52B3-B1B4-9E29114ED4BE}"/>
          </ac:spMkLst>
        </pc:spChg>
        <pc:spChg chg="add mod">
          <ac:chgData name="Jarosław Banaś" userId="e0718664-213f-497a-a762-c26ef79b0b06" providerId="ADAL" clId="{7D13ACCC-204A-4FFB-ADD8-F759E1AE8C65}" dt="2023-05-30T13:27:56.591" v="343" actId="1076"/>
          <ac:spMkLst>
            <pc:docMk/>
            <pc:sldMk cId="2017555870" sldId="447"/>
            <ac:spMk id="15" creationId="{5352D0F9-EF0A-2518-1552-23EFA4C78A00}"/>
          </ac:spMkLst>
        </pc:spChg>
        <pc:spChg chg="add mod">
          <ac:chgData name="Jarosław Banaś" userId="e0718664-213f-497a-a762-c26ef79b0b06" providerId="ADAL" clId="{7D13ACCC-204A-4FFB-ADD8-F759E1AE8C65}" dt="2023-05-30T13:25:17.776" v="328" actId="1076"/>
          <ac:spMkLst>
            <pc:docMk/>
            <pc:sldMk cId="2017555870" sldId="447"/>
            <ac:spMk id="16" creationId="{CBE5BC13-F5CE-B6EF-258B-4C9D2690409B}"/>
          </ac:spMkLst>
        </pc:spChg>
        <pc:spChg chg="add mod">
          <ac:chgData name="Jarosław Banaś" userId="e0718664-213f-497a-a762-c26ef79b0b06" providerId="ADAL" clId="{7D13ACCC-204A-4FFB-ADD8-F759E1AE8C65}" dt="2023-05-30T13:25:33.836" v="332" actId="1076"/>
          <ac:spMkLst>
            <pc:docMk/>
            <pc:sldMk cId="2017555870" sldId="447"/>
            <ac:spMk id="17" creationId="{E8BC9909-2EC9-5218-6026-F780E7ADDF8B}"/>
          </ac:spMkLst>
        </pc:spChg>
        <pc:spChg chg="add mod">
          <ac:chgData name="Jarosław Banaś" userId="e0718664-213f-497a-a762-c26ef79b0b06" providerId="ADAL" clId="{7D13ACCC-204A-4FFB-ADD8-F759E1AE8C65}" dt="2023-05-30T13:25:11.105" v="327" actId="1076"/>
          <ac:spMkLst>
            <pc:docMk/>
            <pc:sldMk cId="2017555870" sldId="447"/>
            <ac:spMk id="18" creationId="{EB278A9B-29B6-05BC-37F7-9C04E722F78B}"/>
          </ac:spMkLst>
        </pc:spChg>
        <pc:grpChg chg="add del mod">
          <ac:chgData name="Jarosław Banaś" userId="e0718664-213f-497a-a762-c26ef79b0b06" providerId="ADAL" clId="{7D13ACCC-204A-4FFB-ADD8-F759E1AE8C65}" dt="2023-05-30T13:19:46.384" v="261" actId="478"/>
          <ac:grpSpMkLst>
            <pc:docMk/>
            <pc:sldMk cId="2017555870" sldId="447"/>
            <ac:grpSpMk id="11" creationId="{E9879ECA-7058-6D8F-8AA3-82AA3E12B356}"/>
          </ac:grpSpMkLst>
        </pc:gr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Jarosław Banaś" userId="e0718664-213f-497a-a762-c26ef79b0b06" providerId="ADAL" clId="{7D13ACCC-204A-4FFB-ADD8-F759E1AE8C65}" dt="2023-05-31T07:02:14.240" v="1009"/>
              <pc2:cmMkLst xmlns:pc2="http://schemas.microsoft.com/office/powerpoint/2019/9/main/command">
                <pc:docMk/>
                <pc:sldMk cId="2017555870" sldId="447"/>
                <pc2:cmMk id="{30E3E3B1-8407-49B4-A956-0CC27BDADC12}"/>
              </pc2:cmMkLst>
              <pc226:cmRplyChg chg="add">
                <pc226:chgData name="Jarosław Banaś" userId="e0718664-213f-497a-a762-c26ef79b0b06" providerId="ADAL" clId="{7D13ACCC-204A-4FFB-ADD8-F759E1AE8C65}" dt="2023-05-31T07:02:14.240" v="1009"/>
                <pc2:cmRplyMkLst xmlns:pc2="http://schemas.microsoft.com/office/powerpoint/2019/9/main/command">
                  <pc:docMk/>
                  <pc:sldMk cId="2017555870" sldId="447"/>
                  <pc2:cmMk id="{30E3E3B1-8407-49B4-A956-0CC27BDADC12}"/>
                  <pc2:cmRplyMk id="{44834523-DA80-4363-8D58-6D5C7E649D8C}"/>
                </pc2:cmRplyMkLst>
              </pc226:cmRplyChg>
            </pc226:cmChg>
            <pc226:cmChg xmlns:pc226="http://schemas.microsoft.com/office/powerpoint/2022/06/main/command" chg="add">
              <pc226:chgData name="Jarosław Banaś" userId="e0718664-213f-497a-a762-c26ef79b0b06" providerId="ADAL" clId="{7D13ACCC-204A-4FFB-ADD8-F759E1AE8C65}" dt="2023-05-30T13:28:25.492" v="345"/>
              <pc2:cmMkLst xmlns:pc2="http://schemas.microsoft.com/office/powerpoint/2019/9/main/command">
                <pc:docMk/>
                <pc:sldMk cId="2017555870" sldId="447"/>
                <pc2:cmMk id="{DB6745E8-900B-4636-928F-A356D5D01676}"/>
              </pc2:cmMkLst>
              <pc226:cmRplyChg chg="add">
                <pc226:chgData name="Jarosław Banaś" userId="e0718664-213f-497a-a762-c26ef79b0b06" providerId="ADAL" clId="{7D13ACCC-204A-4FFB-ADD8-F759E1AE8C65}" dt="2023-05-30T13:28:25.492" v="345"/>
                <pc2:cmRplyMkLst xmlns:pc2="http://schemas.microsoft.com/office/powerpoint/2019/9/main/command">
                  <pc:docMk/>
                  <pc:sldMk cId="2017555870" sldId="447"/>
                  <pc2:cmMk id="{DB6745E8-900B-4636-928F-A356D5D01676}"/>
                  <pc2:cmRplyMk id="{7BBFEF18-15D1-4102-B9CB-29FC53126BD0}"/>
                </pc2:cmRplyMkLst>
              </pc226:cmRplyChg>
            </pc226:cmChg>
          </p:ext>
        </pc:extLst>
      </pc:sldChg>
      <pc:sldChg chg="modSp add mod ord">
        <pc:chgData name="Jarosław Banaś" userId="e0718664-213f-497a-a762-c26ef79b0b06" providerId="ADAL" clId="{7D13ACCC-204A-4FFB-ADD8-F759E1AE8C65}" dt="2023-05-31T06:17:13.973" v="448"/>
        <pc:sldMkLst>
          <pc:docMk/>
          <pc:sldMk cId="2789516532" sldId="448"/>
        </pc:sldMkLst>
        <pc:spChg chg="mod">
          <ac:chgData name="Jarosław Banaś" userId="e0718664-213f-497a-a762-c26ef79b0b06" providerId="ADAL" clId="{7D13ACCC-204A-4FFB-ADD8-F759E1AE8C65}" dt="2023-05-31T06:01:24.041" v="380" actId="1076"/>
          <ac:spMkLst>
            <pc:docMk/>
            <pc:sldMk cId="2789516532" sldId="448"/>
            <ac:spMk id="138" creationId="{00000000-0000-0000-0000-000000000000}"/>
          </ac:spMkLst>
        </pc:spChg>
        <pc:spChg chg="mod">
          <ac:chgData name="Jarosław Banaś" userId="e0718664-213f-497a-a762-c26ef79b0b06" providerId="ADAL" clId="{7D13ACCC-204A-4FFB-ADD8-F759E1AE8C65}" dt="2023-05-31T06:01:25.385" v="382" actId="20577"/>
          <ac:spMkLst>
            <pc:docMk/>
            <pc:sldMk cId="2789516532" sldId="448"/>
            <ac:spMk id="139" creationId="{00000000-0000-0000-0000-000000000000}"/>
          </ac:spMkLst>
        </pc:spChg>
      </pc:sldChg>
      <pc:sldChg chg="addSp delSp modSp new mod ord addCm modCm">
        <pc:chgData name="Jarosław Banaś" userId="e0718664-213f-497a-a762-c26ef79b0b06" providerId="ADAL" clId="{7D13ACCC-204A-4FFB-ADD8-F759E1AE8C65}" dt="2023-05-31T06:36:11.932" v="583"/>
        <pc:sldMkLst>
          <pc:docMk/>
          <pc:sldMk cId="756107815" sldId="449"/>
        </pc:sldMkLst>
        <pc:spChg chg="del">
          <ac:chgData name="Jarosław Banaś" userId="e0718664-213f-497a-a762-c26ef79b0b06" providerId="ADAL" clId="{7D13ACCC-204A-4FFB-ADD8-F759E1AE8C65}" dt="2023-05-31T05:53:35.704" v="354" actId="478"/>
          <ac:spMkLst>
            <pc:docMk/>
            <pc:sldMk cId="756107815" sldId="449"/>
            <ac:spMk id="6" creationId="{E6D04B52-C2EE-8216-A83A-C1EFBD4FC09F}"/>
          </ac:spMkLst>
        </pc:spChg>
        <pc:picChg chg="add mod modCrop">
          <ac:chgData name="Jarosław Banaś" userId="e0718664-213f-497a-a762-c26ef79b0b06" providerId="ADAL" clId="{7D13ACCC-204A-4FFB-ADD8-F759E1AE8C65}" dt="2023-05-31T05:54:09.204" v="362" actId="1076"/>
          <ac:picMkLst>
            <pc:docMk/>
            <pc:sldMk cId="756107815" sldId="449"/>
            <ac:picMk id="7" creationId="{FE9BDB8C-7734-8D8D-9E0B-5E9DE1BBEBF7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Jarosław Banaś" userId="e0718664-213f-497a-a762-c26ef79b0b06" providerId="ADAL" clId="{7D13ACCC-204A-4FFB-ADD8-F759E1AE8C65}" dt="2023-05-31T06:34:19.107" v="582"/>
              <pc2:cmMkLst xmlns:pc2="http://schemas.microsoft.com/office/powerpoint/2019/9/main/command">
                <pc:docMk/>
                <pc:sldMk cId="756107815" sldId="449"/>
                <pc2:cmMk id="{2BDA044D-6FBC-463C-BB34-417455AFECD0}"/>
              </pc2:cmMkLst>
            </pc226:cmChg>
            <pc226:cmChg xmlns:pc226="http://schemas.microsoft.com/office/powerpoint/2022/06/main/command" chg="add">
              <pc226:chgData name="Jarosław Banaś" userId="e0718664-213f-497a-a762-c26ef79b0b06" providerId="ADAL" clId="{7D13ACCC-204A-4FFB-ADD8-F759E1AE8C65}" dt="2023-05-31T06:36:11.932" v="583"/>
              <pc2:cmMkLst xmlns:pc2="http://schemas.microsoft.com/office/powerpoint/2019/9/main/command">
                <pc:docMk/>
                <pc:sldMk cId="756107815" sldId="449"/>
                <pc2:cmMk id="{9DD7816C-EBBE-49B0-9551-F28F48EDD019}"/>
              </pc2:cmMkLst>
              <pc226:cmRplyChg chg="add">
                <pc226:chgData name="Jarosław Banaś" userId="e0718664-213f-497a-a762-c26ef79b0b06" providerId="ADAL" clId="{7D13ACCC-204A-4FFB-ADD8-F759E1AE8C65}" dt="2023-05-31T06:36:11.932" v="583"/>
                <pc2:cmRplyMkLst xmlns:pc2="http://schemas.microsoft.com/office/powerpoint/2019/9/main/command">
                  <pc:docMk/>
                  <pc:sldMk cId="756107815" sldId="449"/>
                  <pc2:cmMk id="{9DD7816C-EBBE-49B0-9551-F28F48EDD019}"/>
                  <pc2:cmRplyMk id="{BFCFA565-98C0-4E3A-A8F7-D87A85908C44}"/>
                </pc2:cmRplyMkLst>
              </pc226:cmRplyChg>
            </pc226:cmChg>
          </p:ext>
        </pc:extLst>
      </pc:sldChg>
      <pc:sldChg chg="addSp delSp modSp new mod ord addCm">
        <pc:chgData name="Jarosław Banaś" userId="e0718664-213f-497a-a762-c26ef79b0b06" providerId="ADAL" clId="{7D13ACCC-204A-4FFB-ADD8-F759E1AE8C65}" dt="2023-05-31T06:17:17.630" v="450"/>
        <pc:sldMkLst>
          <pc:docMk/>
          <pc:sldMk cId="569099941" sldId="450"/>
        </pc:sldMkLst>
        <pc:spChg chg="del">
          <ac:chgData name="Jarosław Banaś" userId="e0718664-213f-497a-a762-c26ef79b0b06" providerId="ADAL" clId="{7D13ACCC-204A-4FFB-ADD8-F759E1AE8C65}" dt="2023-05-31T06:01:32.368" v="386" actId="478"/>
          <ac:spMkLst>
            <pc:docMk/>
            <pc:sldMk cId="569099941" sldId="450"/>
            <ac:spMk id="6" creationId="{DDF6C8DB-0D63-DF20-8359-0112890BFC09}"/>
          </ac:spMkLst>
        </pc:spChg>
        <pc:picChg chg="add mod">
          <ac:chgData name="Jarosław Banaś" userId="e0718664-213f-497a-a762-c26ef79b0b06" providerId="ADAL" clId="{7D13ACCC-204A-4FFB-ADD8-F759E1AE8C65}" dt="2023-05-31T06:01:36.801" v="389" actId="1076"/>
          <ac:picMkLst>
            <pc:docMk/>
            <pc:sldMk cId="569099941" sldId="450"/>
            <ac:picMk id="8" creationId="{4B9363C8-D740-99F3-9FC0-8C3448F52D46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Jarosław Banaś" userId="e0718664-213f-497a-a762-c26ef79b0b06" providerId="ADAL" clId="{7D13ACCC-204A-4FFB-ADD8-F759E1AE8C65}" dt="2023-05-31T06:12:27.505" v="398"/>
              <pc2:cmMkLst xmlns:pc2="http://schemas.microsoft.com/office/powerpoint/2019/9/main/command">
                <pc:docMk/>
                <pc:sldMk cId="569099941" sldId="450"/>
                <pc2:cmMk id="{7F0853A2-7F28-43EA-83EB-C96C745B9D48}"/>
              </pc2:cmMkLst>
            </pc226:cmChg>
          </p:ext>
        </pc:extLst>
      </pc:sldChg>
      <pc:sldChg chg="modSp add mod ord">
        <pc:chgData name="Jarosław Banaś" userId="e0718664-213f-497a-a762-c26ef79b0b06" providerId="ADAL" clId="{7D13ACCC-204A-4FFB-ADD8-F759E1AE8C65}" dt="2023-05-31T06:17:24.600" v="454" actId="20577"/>
        <pc:sldMkLst>
          <pc:docMk/>
          <pc:sldMk cId="2049291580" sldId="451"/>
        </pc:sldMkLst>
        <pc:spChg chg="mod">
          <ac:chgData name="Jarosław Banaś" userId="e0718664-213f-497a-a762-c26ef79b0b06" providerId="ADAL" clId="{7D13ACCC-204A-4FFB-ADD8-F759E1AE8C65}" dt="2023-05-31T06:13:21.372" v="408" actId="20577"/>
          <ac:spMkLst>
            <pc:docMk/>
            <pc:sldMk cId="2049291580" sldId="451"/>
            <ac:spMk id="138" creationId="{00000000-0000-0000-0000-000000000000}"/>
          </ac:spMkLst>
        </pc:spChg>
        <pc:spChg chg="mod">
          <ac:chgData name="Jarosław Banaś" userId="e0718664-213f-497a-a762-c26ef79b0b06" providerId="ADAL" clId="{7D13ACCC-204A-4FFB-ADD8-F759E1AE8C65}" dt="2023-05-31T06:17:24.600" v="454" actId="20577"/>
          <ac:spMkLst>
            <pc:docMk/>
            <pc:sldMk cId="2049291580" sldId="451"/>
            <ac:spMk id="139" creationId="{00000000-0000-0000-0000-000000000000}"/>
          </ac:spMkLst>
        </pc:spChg>
      </pc:sldChg>
      <pc:sldChg chg="new del">
        <pc:chgData name="Jarosław Banaś" userId="e0718664-213f-497a-a762-c26ef79b0b06" providerId="ADAL" clId="{7D13ACCC-204A-4FFB-ADD8-F759E1AE8C65}" dt="2023-05-31T06:13:33.097" v="410" actId="47"/>
        <pc:sldMkLst>
          <pc:docMk/>
          <pc:sldMk cId="3468411819" sldId="452"/>
        </pc:sldMkLst>
      </pc:sldChg>
      <pc:sldChg chg="addSp delSp modSp new mod ord">
        <pc:chgData name="Jarosław Banaś" userId="e0718664-213f-497a-a762-c26ef79b0b06" providerId="ADAL" clId="{7D13ACCC-204A-4FFB-ADD8-F759E1AE8C65}" dt="2023-05-31T07:01:49.051" v="1008" actId="20577"/>
        <pc:sldMkLst>
          <pc:docMk/>
          <pc:sldMk cId="4249893292" sldId="452"/>
        </pc:sldMkLst>
        <pc:spChg chg="mod">
          <ac:chgData name="Jarosław Banaś" userId="e0718664-213f-497a-a762-c26ef79b0b06" providerId="ADAL" clId="{7D13ACCC-204A-4FFB-ADD8-F759E1AE8C65}" dt="2023-05-31T07:01:49.051" v="1008" actId="20577"/>
          <ac:spMkLst>
            <pc:docMk/>
            <pc:sldMk cId="4249893292" sldId="452"/>
            <ac:spMk id="2" creationId="{98527169-7F12-670B-BB78-1CD108418A4A}"/>
          </ac:spMkLst>
        </pc:spChg>
        <pc:spChg chg="del">
          <ac:chgData name="Jarosław Banaś" userId="e0718664-213f-497a-a762-c26ef79b0b06" providerId="ADAL" clId="{7D13ACCC-204A-4FFB-ADD8-F759E1AE8C65}" dt="2023-05-31T06:13:48.057" v="418" actId="478"/>
          <ac:spMkLst>
            <pc:docMk/>
            <pc:sldMk cId="4249893292" sldId="452"/>
            <ac:spMk id="5" creationId="{0B73B3C0-AD6D-D1EF-C068-E61253CF1AD1}"/>
          </ac:spMkLst>
        </pc:spChg>
        <pc:spChg chg="del">
          <ac:chgData name="Jarosław Banaś" userId="e0718664-213f-497a-a762-c26ef79b0b06" providerId="ADAL" clId="{7D13ACCC-204A-4FFB-ADD8-F759E1AE8C65}" dt="2023-05-31T06:13:44.528" v="416" actId="478"/>
          <ac:spMkLst>
            <pc:docMk/>
            <pc:sldMk cId="4249893292" sldId="452"/>
            <ac:spMk id="6" creationId="{E9360951-31A0-80BA-4D3B-F2055BF87712}"/>
          </ac:spMkLst>
        </pc:spChg>
        <pc:spChg chg="add mod">
          <ac:chgData name="Jarosław Banaś" userId="e0718664-213f-497a-a762-c26ef79b0b06" providerId="ADAL" clId="{7D13ACCC-204A-4FFB-ADD8-F759E1AE8C65}" dt="2023-05-31T07:01:02.598" v="993" actId="255"/>
          <ac:spMkLst>
            <pc:docMk/>
            <pc:sldMk cId="4249893292" sldId="452"/>
            <ac:spMk id="8" creationId="{1EA7B11A-3373-300B-FA62-0260E5E24DF3}"/>
          </ac:spMkLst>
        </pc:spChg>
        <pc:spChg chg="add mod">
          <ac:chgData name="Jarosław Banaś" userId="e0718664-213f-497a-a762-c26ef79b0b06" providerId="ADAL" clId="{7D13ACCC-204A-4FFB-ADD8-F759E1AE8C65}" dt="2023-05-31T07:01:18.574" v="999" actId="14100"/>
          <ac:spMkLst>
            <pc:docMk/>
            <pc:sldMk cId="4249893292" sldId="452"/>
            <ac:spMk id="10" creationId="{DD1437A1-E7F3-1325-4A58-ED48ECFA5704}"/>
          </ac:spMkLst>
        </pc:spChg>
      </pc:sldChg>
      <pc:sldChg chg="modSp add mod ord">
        <pc:chgData name="Jarosław Banaś" userId="e0718664-213f-497a-a762-c26ef79b0b06" providerId="ADAL" clId="{7D13ACCC-204A-4FFB-ADD8-F759E1AE8C65}" dt="2023-05-31T06:17:36.817" v="475" actId="20577"/>
        <pc:sldMkLst>
          <pc:docMk/>
          <pc:sldMk cId="865591434" sldId="453"/>
        </pc:sldMkLst>
        <pc:spChg chg="mod">
          <ac:chgData name="Jarosław Banaś" userId="e0718664-213f-497a-a762-c26ef79b0b06" providerId="ADAL" clId="{7D13ACCC-204A-4FFB-ADD8-F759E1AE8C65}" dt="2023-05-31T06:17:36.817" v="475" actId="20577"/>
          <ac:spMkLst>
            <pc:docMk/>
            <pc:sldMk cId="865591434" sldId="453"/>
            <ac:spMk id="138" creationId="{00000000-0000-0000-0000-000000000000}"/>
          </ac:spMkLst>
        </pc:spChg>
        <pc:spChg chg="mod">
          <ac:chgData name="Jarosław Banaś" userId="e0718664-213f-497a-a762-c26ef79b0b06" providerId="ADAL" clId="{7D13ACCC-204A-4FFB-ADD8-F759E1AE8C65}" dt="2023-05-31T06:17:31.374" v="459" actId="20577"/>
          <ac:spMkLst>
            <pc:docMk/>
            <pc:sldMk cId="865591434" sldId="453"/>
            <ac:spMk id="139" creationId="{00000000-0000-0000-0000-000000000000}"/>
          </ac:spMkLst>
        </pc:spChg>
      </pc:sldChg>
      <pc:sldChg chg="addSp delSp modSp new del mod ord">
        <pc:chgData name="Jarosław Banaś" userId="e0718664-213f-497a-a762-c26ef79b0b06" providerId="ADAL" clId="{7D13ACCC-204A-4FFB-ADD8-F759E1AE8C65}" dt="2023-05-31T06:58:52.712" v="944" actId="47"/>
        <pc:sldMkLst>
          <pc:docMk/>
          <pc:sldMk cId="158033542" sldId="454"/>
        </pc:sldMkLst>
        <pc:spChg chg="mod">
          <ac:chgData name="Jarosław Banaś" userId="e0718664-213f-497a-a762-c26ef79b0b06" providerId="ADAL" clId="{7D13ACCC-204A-4FFB-ADD8-F759E1AE8C65}" dt="2023-05-31T06:43:03.270" v="604" actId="20577"/>
          <ac:spMkLst>
            <pc:docMk/>
            <pc:sldMk cId="158033542" sldId="454"/>
            <ac:spMk id="2" creationId="{A7A2FC08-75F3-C2DA-ED99-2CED9367E3EF}"/>
          </ac:spMkLst>
        </pc:spChg>
        <pc:spChg chg="del">
          <ac:chgData name="Jarosław Banaś" userId="e0718664-213f-497a-a762-c26ef79b0b06" providerId="ADAL" clId="{7D13ACCC-204A-4FFB-ADD8-F759E1AE8C65}" dt="2023-05-31T06:25:43.135" v="559" actId="478"/>
          <ac:spMkLst>
            <pc:docMk/>
            <pc:sldMk cId="158033542" sldId="454"/>
            <ac:spMk id="5" creationId="{E6DBE32B-1BFA-F3A3-D63F-204062B9976E}"/>
          </ac:spMkLst>
        </pc:spChg>
        <pc:spChg chg="mod">
          <ac:chgData name="Jarosław Banaś" userId="e0718664-213f-497a-a762-c26ef79b0b06" providerId="ADAL" clId="{7D13ACCC-204A-4FFB-ADD8-F759E1AE8C65}" dt="2023-05-31T06:42:57.230" v="586" actId="1076"/>
          <ac:spMkLst>
            <pc:docMk/>
            <pc:sldMk cId="158033542" sldId="454"/>
            <ac:spMk id="6" creationId="{8D99ECE1-B031-F932-DA8B-0AB2DFF33D31}"/>
          </ac:spMkLst>
        </pc:spChg>
        <pc:spChg chg="add mod">
          <ac:chgData name="Jarosław Banaś" userId="e0718664-213f-497a-a762-c26ef79b0b06" providerId="ADAL" clId="{7D13ACCC-204A-4FFB-ADD8-F759E1AE8C65}" dt="2023-05-31T06:46:17.419" v="655" actId="14100"/>
          <ac:spMkLst>
            <pc:docMk/>
            <pc:sldMk cId="158033542" sldId="454"/>
            <ac:spMk id="16" creationId="{33BA8DE0-6E86-5F6F-B178-4E6C3409C717}"/>
          </ac:spMkLst>
        </pc:spChg>
        <pc:spChg chg="mod">
          <ac:chgData name="Jarosław Banaś" userId="e0718664-213f-497a-a762-c26ef79b0b06" providerId="ADAL" clId="{7D13ACCC-204A-4FFB-ADD8-F759E1AE8C65}" dt="2023-05-31T06:47:20.027" v="674" actId="1076"/>
          <ac:spMkLst>
            <pc:docMk/>
            <pc:sldMk cId="158033542" sldId="454"/>
            <ac:spMk id="19" creationId="{8C16E5C0-2CD1-50BD-8E8B-69DD9ACAE5CD}"/>
          </ac:spMkLst>
        </pc:spChg>
        <pc:spChg chg="mod">
          <ac:chgData name="Jarosław Banaś" userId="e0718664-213f-497a-a762-c26ef79b0b06" providerId="ADAL" clId="{7D13ACCC-204A-4FFB-ADD8-F759E1AE8C65}" dt="2023-05-31T06:46:03.202" v="617"/>
          <ac:spMkLst>
            <pc:docMk/>
            <pc:sldMk cId="158033542" sldId="454"/>
            <ac:spMk id="20" creationId="{EC8FECCC-558A-6025-D56C-242C9F564F15}"/>
          </ac:spMkLst>
        </pc:spChg>
        <pc:spChg chg="mod">
          <ac:chgData name="Jarosław Banaś" userId="e0718664-213f-497a-a762-c26ef79b0b06" providerId="ADAL" clId="{7D13ACCC-204A-4FFB-ADD8-F759E1AE8C65}" dt="2023-05-31T06:46:03.202" v="617"/>
          <ac:spMkLst>
            <pc:docMk/>
            <pc:sldMk cId="158033542" sldId="454"/>
            <ac:spMk id="22" creationId="{82CC0374-CAD1-85C0-8161-A86A99A7A828}"/>
          </ac:spMkLst>
        </pc:spChg>
        <pc:spChg chg="mod">
          <ac:chgData name="Jarosław Banaś" userId="e0718664-213f-497a-a762-c26ef79b0b06" providerId="ADAL" clId="{7D13ACCC-204A-4FFB-ADD8-F759E1AE8C65}" dt="2023-05-31T06:46:03.202" v="617"/>
          <ac:spMkLst>
            <pc:docMk/>
            <pc:sldMk cId="158033542" sldId="454"/>
            <ac:spMk id="23" creationId="{AA741DBF-2221-C1A6-3B05-CB1DD7DDE3F9}"/>
          </ac:spMkLst>
        </pc:spChg>
        <pc:spChg chg="mod">
          <ac:chgData name="Jarosław Banaś" userId="e0718664-213f-497a-a762-c26ef79b0b06" providerId="ADAL" clId="{7D13ACCC-204A-4FFB-ADD8-F759E1AE8C65}" dt="2023-05-31T06:46:03.202" v="617"/>
          <ac:spMkLst>
            <pc:docMk/>
            <pc:sldMk cId="158033542" sldId="454"/>
            <ac:spMk id="25" creationId="{D0880693-FE5F-10D7-A2D4-E05B4D1CA3E9}"/>
          </ac:spMkLst>
        </pc:spChg>
        <pc:spChg chg="mod">
          <ac:chgData name="Jarosław Banaś" userId="e0718664-213f-497a-a762-c26ef79b0b06" providerId="ADAL" clId="{7D13ACCC-204A-4FFB-ADD8-F759E1AE8C65}" dt="2023-05-31T06:46:03.202" v="617"/>
          <ac:spMkLst>
            <pc:docMk/>
            <pc:sldMk cId="158033542" sldId="454"/>
            <ac:spMk id="26" creationId="{A2EC8C61-FC22-3118-4695-F42C788F1F5C}"/>
          </ac:spMkLst>
        </pc:spChg>
        <pc:grpChg chg="add mod">
          <ac:chgData name="Jarosław Banaś" userId="e0718664-213f-497a-a762-c26ef79b0b06" providerId="ADAL" clId="{7D13ACCC-204A-4FFB-ADD8-F759E1AE8C65}" dt="2023-05-31T06:46:45.498" v="665" actId="1076"/>
          <ac:grpSpMkLst>
            <pc:docMk/>
            <pc:sldMk cId="158033542" sldId="454"/>
            <ac:grpSpMk id="18" creationId="{E6817D3D-4B41-5939-A1D8-E9745D752690}"/>
          </ac:grpSpMkLst>
        </pc:grpChg>
        <pc:grpChg chg="add mod">
          <ac:chgData name="Jarosław Banaś" userId="e0718664-213f-497a-a762-c26ef79b0b06" providerId="ADAL" clId="{7D13ACCC-204A-4FFB-ADD8-F759E1AE8C65}" dt="2023-05-31T06:46:17.419" v="655" actId="14100"/>
          <ac:grpSpMkLst>
            <pc:docMk/>
            <pc:sldMk cId="158033542" sldId="454"/>
            <ac:grpSpMk id="21" creationId="{36900311-1946-10BA-BDBB-487BDAB3A349}"/>
          </ac:grpSpMkLst>
        </pc:grpChg>
        <pc:grpChg chg="add mod">
          <ac:chgData name="Jarosław Banaś" userId="e0718664-213f-497a-a762-c26ef79b0b06" providerId="ADAL" clId="{7D13ACCC-204A-4FFB-ADD8-F759E1AE8C65}" dt="2023-05-31T06:47:07.499" v="671" actId="1076"/>
          <ac:grpSpMkLst>
            <pc:docMk/>
            <pc:sldMk cId="158033542" sldId="454"/>
            <ac:grpSpMk id="24" creationId="{F367C94C-8DBA-0D27-E4FE-9D7E36C78F9F}"/>
          </ac:grpSpMkLst>
        </pc:grpChg>
        <pc:picChg chg="add del mod">
          <ac:chgData name="Jarosław Banaś" userId="e0718664-213f-497a-a762-c26ef79b0b06" providerId="ADAL" clId="{7D13ACCC-204A-4FFB-ADD8-F759E1AE8C65}" dt="2023-05-31T06:46:34.824" v="660" actId="478"/>
          <ac:picMkLst>
            <pc:docMk/>
            <pc:sldMk cId="158033542" sldId="454"/>
            <ac:picMk id="8" creationId="{5439C7FC-4DB7-4A64-DF0B-1BF2C7F32B25}"/>
          </ac:picMkLst>
        </pc:picChg>
        <pc:picChg chg="add del mod">
          <ac:chgData name="Jarosław Banaś" userId="e0718664-213f-497a-a762-c26ef79b0b06" providerId="ADAL" clId="{7D13ACCC-204A-4FFB-ADD8-F759E1AE8C65}" dt="2023-05-31T06:46:33.168" v="659" actId="478"/>
          <ac:picMkLst>
            <pc:docMk/>
            <pc:sldMk cId="158033542" sldId="454"/>
            <ac:picMk id="10" creationId="{4832CA1D-00CA-F8A9-777C-C5FA342B472C}"/>
          </ac:picMkLst>
        </pc:picChg>
        <pc:picChg chg="add del mod">
          <ac:chgData name="Jarosław Banaś" userId="e0718664-213f-497a-a762-c26ef79b0b06" providerId="ADAL" clId="{7D13ACCC-204A-4FFB-ADD8-F759E1AE8C65}" dt="2023-05-31T06:45:42.515" v="616"/>
          <ac:picMkLst>
            <pc:docMk/>
            <pc:sldMk cId="158033542" sldId="454"/>
            <ac:picMk id="11" creationId="{55820F03-A936-155F-6BC9-BDCCBE56B5EE}"/>
          </ac:picMkLst>
        </pc:picChg>
        <pc:picChg chg="add del mod">
          <ac:chgData name="Jarosław Banaś" userId="e0718664-213f-497a-a762-c26ef79b0b06" providerId="ADAL" clId="{7D13ACCC-204A-4FFB-ADD8-F759E1AE8C65}" dt="2023-05-31T06:45:42.515" v="616"/>
          <ac:picMkLst>
            <pc:docMk/>
            <pc:sldMk cId="158033542" sldId="454"/>
            <ac:picMk id="12" creationId="{E9582157-7C08-9DDB-5290-B55A9913C6B3}"/>
          </ac:picMkLst>
        </pc:picChg>
        <pc:picChg chg="add del mod">
          <ac:chgData name="Jarosław Banaś" userId="e0718664-213f-497a-a762-c26ef79b0b06" providerId="ADAL" clId="{7D13ACCC-204A-4FFB-ADD8-F759E1AE8C65}" dt="2023-05-31T06:45:42.515" v="616"/>
          <ac:picMkLst>
            <pc:docMk/>
            <pc:sldMk cId="158033542" sldId="454"/>
            <ac:picMk id="13" creationId="{2975FF75-68AA-3BC9-2787-DE431134BD0C}"/>
          </ac:picMkLst>
        </pc:picChg>
        <pc:picChg chg="add mod">
          <ac:chgData name="Jarosław Banaś" userId="e0718664-213f-497a-a762-c26ef79b0b06" providerId="ADAL" clId="{7D13ACCC-204A-4FFB-ADD8-F759E1AE8C65}" dt="2023-05-31T06:47:14.328" v="673" actId="1076"/>
          <ac:picMkLst>
            <pc:docMk/>
            <pc:sldMk cId="158033542" sldId="454"/>
            <ac:picMk id="14" creationId="{4F504576-AEE2-2705-2AE3-8C8488241641}"/>
          </ac:picMkLst>
        </pc:picChg>
        <pc:picChg chg="add mod">
          <ac:chgData name="Jarosław Banaś" userId="e0718664-213f-497a-a762-c26ef79b0b06" providerId="ADAL" clId="{7D13ACCC-204A-4FFB-ADD8-F759E1AE8C65}" dt="2023-05-31T06:47:22.504" v="675" actId="1076"/>
          <ac:picMkLst>
            <pc:docMk/>
            <pc:sldMk cId="158033542" sldId="454"/>
            <ac:picMk id="15" creationId="{DCCAE5C5-3478-4881-4DD3-E99672C17609}"/>
          </ac:picMkLst>
        </pc:picChg>
        <pc:picChg chg="add mod">
          <ac:chgData name="Jarosław Banaś" userId="e0718664-213f-497a-a762-c26ef79b0b06" providerId="ADAL" clId="{7D13ACCC-204A-4FFB-ADD8-F759E1AE8C65}" dt="2023-05-31T06:47:05.082" v="670" actId="1076"/>
          <ac:picMkLst>
            <pc:docMk/>
            <pc:sldMk cId="158033542" sldId="454"/>
            <ac:picMk id="17" creationId="{66B3C9AE-601D-CF49-374E-0E47006A62B9}"/>
          </ac:picMkLst>
        </pc:picChg>
      </pc:sldChg>
      <pc:sldChg chg="new del">
        <pc:chgData name="Jarosław Banaś" userId="e0718664-213f-497a-a762-c26ef79b0b06" providerId="ADAL" clId="{7D13ACCC-204A-4FFB-ADD8-F759E1AE8C65}" dt="2023-05-31T06:25:21.592" v="495" actId="47"/>
        <pc:sldMkLst>
          <pc:docMk/>
          <pc:sldMk cId="2322779334" sldId="454"/>
        </pc:sldMkLst>
      </pc:sldChg>
      <pc:sldChg chg="addSp delSp modSp new mod ord">
        <pc:chgData name="Jarosław Banaś" userId="e0718664-213f-497a-a762-c26ef79b0b06" providerId="ADAL" clId="{7D13ACCC-204A-4FFB-ADD8-F759E1AE8C65}" dt="2023-05-31T06:59:36.822" v="986" actId="1076"/>
        <pc:sldMkLst>
          <pc:docMk/>
          <pc:sldMk cId="3274405791" sldId="455"/>
        </pc:sldMkLst>
        <pc:spChg chg="del">
          <ac:chgData name="Jarosław Banaś" userId="e0718664-213f-497a-a762-c26ef79b0b06" providerId="ADAL" clId="{7D13ACCC-204A-4FFB-ADD8-F759E1AE8C65}" dt="2023-05-31T06:50:16.692" v="730" actId="478"/>
          <ac:spMkLst>
            <pc:docMk/>
            <pc:sldMk cId="3274405791" sldId="455"/>
            <ac:spMk id="2" creationId="{E1378D18-CFCF-E017-5390-C65E05DBA365}"/>
          </ac:spMkLst>
        </pc:spChg>
        <pc:spChg chg="mod">
          <ac:chgData name="Jarosław Banaś" userId="e0718664-213f-497a-a762-c26ef79b0b06" providerId="ADAL" clId="{7D13ACCC-204A-4FFB-ADD8-F759E1AE8C65}" dt="2023-05-31T06:55:20.990" v="845" actId="113"/>
          <ac:spMkLst>
            <pc:docMk/>
            <pc:sldMk cId="3274405791" sldId="455"/>
            <ac:spMk id="3" creationId="{EA8C47DE-F9D6-00B2-7849-F040D0DB5903}"/>
          </ac:spMkLst>
        </pc:spChg>
        <pc:spChg chg="del">
          <ac:chgData name="Jarosław Banaś" userId="e0718664-213f-497a-a762-c26ef79b0b06" providerId="ADAL" clId="{7D13ACCC-204A-4FFB-ADD8-F759E1AE8C65}" dt="2023-05-31T06:50:18.646" v="731" actId="478"/>
          <ac:spMkLst>
            <pc:docMk/>
            <pc:sldMk cId="3274405791" sldId="455"/>
            <ac:spMk id="4" creationId="{ABD9DC1F-47FE-6C9C-44CF-28922957F99F}"/>
          </ac:spMkLst>
        </pc:spChg>
        <pc:spChg chg="del mod topLvl">
          <ac:chgData name="Jarosław Banaś" userId="e0718664-213f-497a-a762-c26ef79b0b06" providerId="ADAL" clId="{7D13ACCC-204A-4FFB-ADD8-F759E1AE8C65}" dt="2023-05-31T06:57:29.882" v="920" actId="478"/>
          <ac:spMkLst>
            <pc:docMk/>
            <pc:sldMk cId="3274405791" sldId="455"/>
            <ac:spMk id="9" creationId="{5872DEC8-AB00-918F-82BA-0F673FEE850A}"/>
          </ac:spMkLst>
        </pc:spChg>
        <pc:spChg chg="mod topLvl">
          <ac:chgData name="Jarosław Banaś" userId="e0718664-213f-497a-a762-c26ef79b0b06" providerId="ADAL" clId="{7D13ACCC-204A-4FFB-ADD8-F759E1AE8C65}" dt="2023-05-31T06:57:44.434" v="925" actId="1076"/>
          <ac:spMkLst>
            <pc:docMk/>
            <pc:sldMk cId="3274405791" sldId="455"/>
            <ac:spMk id="10" creationId="{9B530226-524D-4445-EE40-FB0BEAB1FBEB}"/>
          </ac:spMkLst>
        </pc:spChg>
        <pc:spChg chg="add mod">
          <ac:chgData name="Jarosław Banaś" userId="e0718664-213f-497a-a762-c26ef79b0b06" providerId="ADAL" clId="{7D13ACCC-204A-4FFB-ADD8-F759E1AE8C65}" dt="2023-05-31T06:55:20.990" v="845" actId="113"/>
          <ac:spMkLst>
            <pc:docMk/>
            <pc:sldMk cId="3274405791" sldId="455"/>
            <ac:spMk id="11" creationId="{80890D89-A6E5-2103-B47B-2C6D241EC027}"/>
          </ac:spMkLst>
        </pc:spChg>
        <pc:spChg chg="add mod">
          <ac:chgData name="Jarosław Banaś" userId="e0718664-213f-497a-a762-c26ef79b0b06" providerId="ADAL" clId="{7D13ACCC-204A-4FFB-ADD8-F759E1AE8C65}" dt="2023-05-31T06:59:24.812" v="983" actId="1076"/>
          <ac:spMkLst>
            <pc:docMk/>
            <pc:sldMk cId="3274405791" sldId="455"/>
            <ac:spMk id="13" creationId="{E32ADB40-BEA4-4215-A24F-7E54AAF9F6A2}"/>
          </ac:spMkLst>
        </pc:spChg>
        <pc:spChg chg="mod">
          <ac:chgData name="Jarosław Banaś" userId="e0718664-213f-497a-a762-c26ef79b0b06" providerId="ADAL" clId="{7D13ACCC-204A-4FFB-ADD8-F759E1AE8C65}" dt="2023-05-31T06:55:20.990" v="845" actId="113"/>
          <ac:spMkLst>
            <pc:docMk/>
            <pc:sldMk cId="3274405791" sldId="455"/>
            <ac:spMk id="15" creationId="{8F6CDD05-3CAA-8F21-F451-3ADA5CBE0BAC}"/>
          </ac:spMkLst>
        </pc:spChg>
        <pc:spChg chg="mod">
          <ac:chgData name="Jarosław Banaś" userId="e0718664-213f-497a-a762-c26ef79b0b06" providerId="ADAL" clId="{7D13ACCC-204A-4FFB-ADD8-F759E1AE8C65}" dt="2023-05-31T06:55:20.990" v="845" actId="113"/>
          <ac:spMkLst>
            <pc:docMk/>
            <pc:sldMk cId="3274405791" sldId="455"/>
            <ac:spMk id="16" creationId="{DACDFD38-93F4-0D47-71F1-70551B8AFC4A}"/>
          </ac:spMkLst>
        </pc:spChg>
        <pc:spChg chg="mod">
          <ac:chgData name="Jarosław Banaś" userId="e0718664-213f-497a-a762-c26ef79b0b06" providerId="ADAL" clId="{7D13ACCC-204A-4FFB-ADD8-F759E1AE8C65}" dt="2023-05-31T06:55:20.990" v="845" actId="113"/>
          <ac:spMkLst>
            <pc:docMk/>
            <pc:sldMk cId="3274405791" sldId="455"/>
            <ac:spMk id="18" creationId="{3A3C3535-86B1-E495-BB02-06DBDD10AA3D}"/>
          </ac:spMkLst>
        </pc:spChg>
        <pc:spChg chg="mod">
          <ac:chgData name="Jarosław Banaś" userId="e0718664-213f-497a-a762-c26ef79b0b06" providerId="ADAL" clId="{7D13ACCC-204A-4FFB-ADD8-F759E1AE8C65}" dt="2023-05-31T06:55:20.990" v="845" actId="113"/>
          <ac:spMkLst>
            <pc:docMk/>
            <pc:sldMk cId="3274405791" sldId="455"/>
            <ac:spMk id="19" creationId="{E0B2B856-C735-01A0-0E75-0C8595B94580}"/>
          </ac:spMkLst>
        </pc:spChg>
        <pc:spChg chg="add mod">
          <ac:chgData name="Jarosław Banaś" userId="e0718664-213f-497a-a762-c26ef79b0b06" providerId="ADAL" clId="{7D13ACCC-204A-4FFB-ADD8-F759E1AE8C65}" dt="2023-05-31T06:59:32.308" v="985" actId="14100"/>
          <ac:spMkLst>
            <pc:docMk/>
            <pc:sldMk cId="3274405791" sldId="455"/>
            <ac:spMk id="20" creationId="{EFBABE66-90FF-6F06-8B2D-B3A1F3801EDF}"/>
          </ac:spMkLst>
        </pc:spChg>
        <pc:spChg chg="add mod">
          <ac:chgData name="Jarosław Banaś" userId="e0718664-213f-497a-a762-c26ef79b0b06" providerId="ADAL" clId="{7D13ACCC-204A-4FFB-ADD8-F759E1AE8C65}" dt="2023-05-31T06:59:19.371" v="982" actId="1076"/>
          <ac:spMkLst>
            <pc:docMk/>
            <pc:sldMk cId="3274405791" sldId="455"/>
            <ac:spMk id="21" creationId="{E9805AC1-65B0-19F1-69D3-789346ABA3F4}"/>
          </ac:spMkLst>
        </pc:spChg>
        <pc:grpChg chg="add del mod">
          <ac:chgData name="Jarosław Banaś" userId="e0718664-213f-497a-a762-c26ef79b0b06" providerId="ADAL" clId="{7D13ACCC-204A-4FFB-ADD8-F759E1AE8C65}" dt="2023-05-31T06:57:29.882" v="920" actId="478"/>
          <ac:grpSpMkLst>
            <pc:docMk/>
            <pc:sldMk cId="3274405791" sldId="455"/>
            <ac:grpSpMk id="8" creationId="{065A527C-2497-5811-AC7D-612CE9B92AF4}"/>
          </ac:grpSpMkLst>
        </pc:grpChg>
        <pc:grpChg chg="add mod">
          <ac:chgData name="Jarosław Banaś" userId="e0718664-213f-497a-a762-c26ef79b0b06" providerId="ADAL" clId="{7D13ACCC-204A-4FFB-ADD8-F759E1AE8C65}" dt="2023-05-31T06:57:51.762" v="928" actId="1076"/>
          <ac:grpSpMkLst>
            <pc:docMk/>
            <pc:sldMk cId="3274405791" sldId="455"/>
            <ac:grpSpMk id="12" creationId="{E635E403-C0C2-2F41-5027-F384B9D86F1C}"/>
          </ac:grpSpMkLst>
        </pc:grpChg>
        <pc:grpChg chg="add mod">
          <ac:chgData name="Jarosław Banaś" userId="e0718664-213f-497a-a762-c26ef79b0b06" providerId="ADAL" clId="{7D13ACCC-204A-4FFB-ADD8-F759E1AE8C65}" dt="2023-05-31T06:59:36.822" v="986" actId="1076"/>
          <ac:grpSpMkLst>
            <pc:docMk/>
            <pc:sldMk cId="3274405791" sldId="455"/>
            <ac:grpSpMk id="14" creationId="{C76153A8-F511-C22A-62EE-71CBFBBBD419}"/>
          </ac:grpSpMkLst>
        </pc:grpChg>
        <pc:grpChg chg="add mod">
          <ac:chgData name="Jarosław Banaś" userId="e0718664-213f-497a-a762-c26ef79b0b06" providerId="ADAL" clId="{7D13ACCC-204A-4FFB-ADD8-F759E1AE8C65}" dt="2023-05-31T06:58:23.860" v="941" actId="1076"/>
          <ac:grpSpMkLst>
            <pc:docMk/>
            <pc:sldMk cId="3274405791" sldId="455"/>
            <ac:grpSpMk id="17" creationId="{E6E06DE2-DCD5-E717-A2B6-78F00EA97E1A}"/>
          </ac:grpSpMkLst>
        </pc:grpChg>
        <pc:picChg chg="add mod">
          <ac:chgData name="Jarosław Banaś" userId="e0718664-213f-497a-a762-c26ef79b0b06" providerId="ADAL" clId="{7D13ACCC-204A-4FFB-ADD8-F759E1AE8C65}" dt="2023-05-31T06:57:57.280" v="931" actId="1076"/>
          <ac:picMkLst>
            <pc:docMk/>
            <pc:sldMk cId="3274405791" sldId="455"/>
            <ac:picMk id="5" creationId="{667EC7F8-34D1-52E7-1395-E97398F9929A}"/>
          </ac:picMkLst>
        </pc:picChg>
        <pc:picChg chg="add mod">
          <ac:chgData name="Jarosław Banaś" userId="e0718664-213f-497a-a762-c26ef79b0b06" providerId="ADAL" clId="{7D13ACCC-204A-4FFB-ADD8-F759E1AE8C65}" dt="2023-05-31T06:48:36.693" v="693" actId="164"/>
          <ac:picMkLst>
            <pc:docMk/>
            <pc:sldMk cId="3274405791" sldId="455"/>
            <ac:picMk id="6" creationId="{B05638A8-7670-51DA-49BB-4BC147979F97}"/>
          </ac:picMkLst>
        </pc:picChg>
        <pc:picChg chg="add mod">
          <ac:chgData name="Jarosław Banaś" userId="e0718664-213f-497a-a762-c26ef79b0b06" providerId="ADAL" clId="{7D13ACCC-204A-4FFB-ADD8-F759E1AE8C65}" dt="2023-05-31T06:58:28.372" v="943" actId="1076"/>
          <ac:picMkLst>
            <pc:docMk/>
            <pc:sldMk cId="3274405791" sldId="455"/>
            <ac:picMk id="7" creationId="{D594C284-2BE5-6A6C-DB8A-B8B07F2F0276}"/>
          </ac:picMkLst>
        </pc:picChg>
      </pc:sldChg>
      <pc:sldMasterChg chg="delSldLayout modSldLayout">
        <pc:chgData name="Jarosław Banaś" userId="e0718664-213f-497a-a762-c26ef79b0b06" providerId="ADAL" clId="{7D13ACCC-204A-4FFB-ADD8-F759E1AE8C65}" dt="2023-05-31T06:59:50.708" v="987" actId="47"/>
        <pc:sldMasterMkLst>
          <pc:docMk/>
          <pc:sldMasterMk cId="0" sldId="2147483661"/>
        </pc:sldMasterMkLst>
        <pc:sldLayoutChg chg="del">
          <pc:chgData name="Jarosław Banaś" userId="e0718664-213f-497a-a762-c26ef79b0b06" providerId="ADAL" clId="{7D13ACCC-204A-4FFB-ADD8-F759E1AE8C65}" dt="2023-05-31T04:49:56.674" v="349" actId="47"/>
          <pc:sldLayoutMkLst>
            <pc:docMk/>
            <pc:sldMasterMk cId="0" sldId="2147483661"/>
            <pc:sldLayoutMk cId="0" sldId="2147483649"/>
          </pc:sldLayoutMkLst>
        </pc:sldLayoutChg>
        <pc:sldLayoutChg chg="del">
          <pc:chgData name="Jarosław Banaś" userId="e0718664-213f-497a-a762-c26ef79b0b06" providerId="ADAL" clId="{7D13ACCC-204A-4FFB-ADD8-F759E1AE8C65}" dt="2023-05-31T04:49:48.651" v="348" actId="47"/>
          <pc:sldLayoutMkLst>
            <pc:docMk/>
            <pc:sldMasterMk cId="0" sldId="2147483661"/>
            <pc:sldLayoutMk cId="0" sldId="2147483650"/>
          </pc:sldLayoutMkLst>
        </pc:sldLayoutChg>
        <pc:sldLayoutChg chg="del">
          <pc:chgData name="Jarosław Banaś" userId="e0718664-213f-497a-a762-c26ef79b0b06" providerId="ADAL" clId="{7D13ACCC-204A-4FFB-ADD8-F759E1AE8C65}" dt="2023-05-31T06:59:50.708" v="987" actId="47"/>
          <pc:sldLayoutMkLst>
            <pc:docMk/>
            <pc:sldMasterMk cId="0" sldId="2147483661"/>
            <pc:sldLayoutMk cId="0" sldId="2147483652"/>
          </pc:sldLayoutMkLst>
        </pc:sldLayoutChg>
        <pc:sldLayoutChg chg="del">
          <pc:chgData name="Jarosław Banaś" userId="e0718664-213f-497a-a762-c26ef79b0b06" providerId="ADAL" clId="{7D13ACCC-204A-4FFB-ADD8-F759E1AE8C65}" dt="2023-05-31T06:59:50.708" v="987" actId="47"/>
          <pc:sldLayoutMkLst>
            <pc:docMk/>
            <pc:sldMasterMk cId="0" sldId="2147483661"/>
            <pc:sldLayoutMk cId="0" sldId="2147483653"/>
          </pc:sldLayoutMkLst>
        </pc:sldLayoutChg>
        <pc:sldLayoutChg chg="delSp modSp mod setBg">
          <pc:chgData name="Jarosław Banaś" userId="e0718664-213f-497a-a762-c26ef79b0b06" providerId="ADAL" clId="{7D13ACCC-204A-4FFB-ADD8-F759E1AE8C65}" dt="2023-05-30T13:04:17.222" v="233" actId="1076"/>
          <pc:sldLayoutMkLst>
            <pc:docMk/>
            <pc:sldMasterMk cId="0" sldId="2147483661"/>
            <pc:sldLayoutMk cId="0" sldId="2147483654"/>
          </pc:sldLayoutMkLst>
          <pc:spChg chg="mod">
            <ac:chgData name="Jarosław Banaś" userId="e0718664-213f-497a-a762-c26ef79b0b06" providerId="ADAL" clId="{7D13ACCC-204A-4FFB-ADD8-F759E1AE8C65}" dt="2023-05-30T13:04:14.453" v="232" actId="1076"/>
            <ac:spMkLst>
              <pc:docMk/>
              <pc:sldMasterMk cId="0" sldId="2147483661"/>
              <pc:sldLayoutMk cId="0" sldId="2147483654"/>
              <ac:spMk id="52" creationId="{00000000-0000-0000-0000-000000000000}"/>
            </ac:spMkLst>
          </pc:spChg>
          <pc:spChg chg="del">
            <ac:chgData name="Jarosław Banaś" userId="e0718664-213f-497a-a762-c26ef79b0b06" providerId="ADAL" clId="{7D13ACCC-204A-4FFB-ADD8-F759E1AE8C65}" dt="2023-05-30T13:03:19.840" v="219" actId="478"/>
            <ac:spMkLst>
              <pc:docMk/>
              <pc:sldMasterMk cId="0" sldId="2147483661"/>
              <pc:sldLayoutMk cId="0" sldId="2147483654"/>
              <ac:spMk id="53" creationId="{00000000-0000-0000-0000-000000000000}"/>
            </ac:spMkLst>
          </pc:spChg>
          <pc:spChg chg="mod">
            <ac:chgData name="Jarosław Banaś" userId="e0718664-213f-497a-a762-c26ef79b0b06" providerId="ADAL" clId="{7D13ACCC-204A-4FFB-ADD8-F759E1AE8C65}" dt="2023-05-30T13:04:17.222" v="233" actId="1076"/>
            <ac:spMkLst>
              <pc:docMk/>
              <pc:sldMasterMk cId="0" sldId="2147483661"/>
              <pc:sldLayoutMk cId="0" sldId="2147483654"/>
              <ac:spMk id="55" creationId="{00000000-0000-0000-0000-000000000000}"/>
            </ac:spMkLst>
          </pc:spChg>
          <pc:spChg chg="mod">
            <ac:chgData name="Jarosław Banaś" userId="e0718664-213f-497a-a762-c26ef79b0b06" providerId="ADAL" clId="{7D13ACCC-204A-4FFB-ADD8-F759E1AE8C65}" dt="2023-05-30T13:04:09.407" v="229" actId="1076"/>
            <ac:spMkLst>
              <pc:docMk/>
              <pc:sldMasterMk cId="0" sldId="2147483661"/>
              <pc:sldLayoutMk cId="0" sldId="2147483654"/>
              <ac:spMk id="56" creationId="{00000000-0000-0000-0000-000000000000}"/>
            </ac:spMkLst>
          </pc:spChg>
          <pc:spChg chg="mod">
            <ac:chgData name="Jarosław Banaś" userId="e0718664-213f-497a-a762-c26ef79b0b06" providerId="ADAL" clId="{7D13ACCC-204A-4FFB-ADD8-F759E1AE8C65}" dt="2023-05-30T13:04:12.383" v="230" actId="1076"/>
            <ac:spMkLst>
              <pc:docMk/>
              <pc:sldMasterMk cId="0" sldId="2147483661"/>
              <pc:sldLayoutMk cId="0" sldId="2147483654"/>
              <ac:spMk id="57" creationId="{00000000-0000-0000-0000-000000000000}"/>
            </ac:spMkLst>
          </pc:spChg>
          <pc:picChg chg="del">
            <ac:chgData name="Jarosław Banaś" userId="e0718664-213f-497a-a762-c26ef79b0b06" providerId="ADAL" clId="{7D13ACCC-204A-4FFB-ADD8-F759E1AE8C65}" dt="2023-05-30T13:03:15.744" v="218" actId="478"/>
            <ac:picMkLst>
              <pc:docMk/>
              <pc:sldMasterMk cId="0" sldId="2147483661"/>
              <pc:sldLayoutMk cId="0" sldId="2147483654"/>
              <ac:picMk id="54" creationId="{00000000-0000-0000-0000-000000000000}"/>
            </ac:picMkLst>
          </pc:picChg>
        </pc:sldLayoutChg>
        <pc:sldLayoutChg chg="del">
          <pc:chgData name="Jarosław Banaś" userId="e0718664-213f-497a-a762-c26ef79b0b06" providerId="ADAL" clId="{7D13ACCC-204A-4FFB-ADD8-F759E1AE8C65}" dt="2023-05-31T06:59:50.708" v="987" actId="47"/>
          <pc:sldLayoutMkLst>
            <pc:docMk/>
            <pc:sldMasterMk cId="0" sldId="2147483661"/>
            <pc:sldLayoutMk cId="0" sldId="2147483656"/>
          </pc:sldLayoutMkLst>
        </pc:sldLayoutChg>
        <pc:sldLayoutChg chg="del">
          <pc:chgData name="Jarosław Banaś" userId="e0718664-213f-497a-a762-c26ef79b0b06" providerId="ADAL" clId="{7D13ACCC-204A-4FFB-ADD8-F759E1AE8C65}" dt="2023-05-31T06:59:50.708" v="987" actId="47"/>
          <pc:sldLayoutMkLst>
            <pc:docMk/>
            <pc:sldMasterMk cId="0" sldId="2147483661"/>
            <pc:sldLayoutMk cId="0" sldId="2147483657"/>
          </pc:sldLayoutMkLst>
        </pc:sldLayoutChg>
        <pc:sldLayoutChg chg="del">
          <pc:chgData name="Jarosław Banaś" userId="e0718664-213f-497a-a762-c26ef79b0b06" providerId="ADAL" clId="{7D13ACCC-204A-4FFB-ADD8-F759E1AE8C65}" dt="2023-05-31T06:59:50.708" v="987" actId="47"/>
          <pc:sldLayoutMkLst>
            <pc:docMk/>
            <pc:sldMasterMk cId="0" sldId="2147483661"/>
            <pc:sldLayoutMk cId="0" sldId="2147483658"/>
          </pc:sldLayoutMkLst>
        </pc:sldLayoutChg>
        <pc:sldLayoutChg chg="del">
          <pc:chgData name="Jarosław Banaś" userId="e0718664-213f-497a-a762-c26ef79b0b06" providerId="ADAL" clId="{7D13ACCC-204A-4FFB-ADD8-F759E1AE8C65}" dt="2023-05-31T06:59:50.708" v="987" actId="47"/>
          <pc:sldLayoutMkLst>
            <pc:docMk/>
            <pc:sldMasterMk cId="0" sldId="2147483661"/>
            <pc:sldLayoutMk cId="0" sldId="2147483659"/>
          </pc:sldLayoutMkLst>
        </pc:sldLayoutChg>
        <pc:sldLayoutChg chg="del">
          <pc:chgData name="Jarosław Banaś" userId="e0718664-213f-497a-a762-c26ef79b0b06" providerId="ADAL" clId="{7D13ACCC-204A-4FFB-ADD8-F759E1AE8C65}" dt="2023-05-31T04:49:36.998" v="347" actId="2696"/>
          <pc:sldLayoutMkLst>
            <pc:docMk/>
            <pc:sldMasterMk cId="0" sldId="2147483661"/>
            <pc:sldLayoutMk cId="2965129479" sldId="2147483662"/>
          </pc:sldLayoutMkLst>
        </pc:sldLayoutChg>
      </pc:sldMaster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svg"/><Relationship Id="rId1" Type="http://schemas.openxmlformats.org/officeDocument/2006/relationships/image" Target="../media/image33.png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4" Type="http://schemas.openxmlformats.org/officeDocument/2006/relationships/image" Target="../media/image3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svg"/><Relationship Id="rId1" Type="http://schemas.openxmlformats.org/officeDocument/2006/relationships/image" Target="../media/image33.png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4" Type="http://schemas.openxmlformats.org/officeDocument/2006/relationships/image" Target="../media/image3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831675-A22D-4B14-9DF8-0138E59D8D0B}" type="doc">
      <dgm:prSet loTypeId="urn:microsoft.com/office/officeart/2008/layout/BendingPictureSemiTransparentText" loCatId="pictur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pl-PL"/>
        </a:p>
      </dgm:t>
    </dgm:pt>
    <dgm:pt modelId="{6D97CE10-2117-446F-A563-1B3DDBD467DE}">
      <dgm:prSet phldrT="[Tekst]" custT="1"/>
      <dgm:spPr>
        <a:solidFill>
          <a:srgbClr val="213D53">
            <a:alpha val="69804"/>
          </a:srgbClr>
        </a:solidFill>
        <a:ln>
          <a:noFill/>
        </a:ln>
      </dgm:spPr>
      <dgm:t>
        <a:bodyPr/>
        <a:lstStyle/>
        <a:p>
          <a:r>
            <a:rPr lang="pl-PL" sz="900" b="0" dirty="0">
              <a:solidFill>
                <a:schemeClr val="tx1"/>
              </a:solidFill>
              <a:latin typeface="Barlow" panose="00000500000000000000" pitchFamily="2" charset="-18"/>
            </a:rPr>
            <a:t>Zarządzanie cmentarzem komunalnym</a:t>
          </a:r>
        </a:p>
      </dgm:t>
    </dgm:pt>
    <dgm:pt modelId="{F180DFC7-3A13-42A4-ADCF-F75807DD080D}" type="parTrans" cxnId="{E50E9AFD-3739-4D97-A0C9-D244006B12FF}">
      <dgm:prSet/>
      <dgm:spPr/>
      <dgm:t>
        <a:bodyPr/>
        <a:lstStyle/>
        <a:p>
          <a:endParaRPr lang="pl-PL" sz="900" b="0">
            <a:latin typeface="Barlow" panose="00000500000000000000" pitchFamily="2" charset="-18"/>
          </a:endParaRPr>
        </a:p>
      </dgm:t>
    </dgm:pt>
    <dgm:pt modelId="{C57CD88B-98B4-4253-AAD6-FC0DB713A894}" type="sibTrans" cxnId="{E50E9AFD-3739-4D97-A0C9-D244006B12FF}">
      <dgm:prSet/>
      <dgm:spPr/>
      <dgm:t>
        <a:bodyPr/>
        <a:lstStyle/>
        <a:p>
          <a:endParaRPr lang="pl-PL" sz="900" b="0">
            <a:latin typeface="Barlow" panose="00000500000000000000" pitchFamily="2" charset="-18"/>
          </a:endParaRPr>
        </a:p>
      </dgm:t>
    </dgm:pt>
    <dgm:pt modelId="{4F88A5A4-BFA0-4F20-9096-383A89A656B7}">
      <dgm:prSet phldrT="[Tekst]" custT="1"/>
      <dgm:spPr>
        <a:solidFill>
          <a:srgbClr val="213D53">
            <a:alpha val="69804"/>
          </a:srgbClr>
        </a:solidFill>
        <a:ln>
          <a:noFill/>
        </a:ln>
      </dgm:spPr>
      <dgm:t>
        <a:bodyPr/>
        <a:lstStyle/>
        <a:p>
          <a:r>
            <a:rPr lang="pl-PL" sz="900" b="0" dirty="0">
              <a:solidFill>
                <a:schemeClr val="tx1"/>
              </a:solidFill>
              <a:latin typeface="Barlow" panose="00000500000000000000" pitchFamily="2" charset="-18"/>
            </a:rPr>
            <a:t>Analiza zużycia wody i produkcji nieczystości</a:t>
          </a:r>
        </a:p>
      </dgm:t>
    </dgm:pt>
    <dgm:pt modelId="{540BAA65-7CBC-4FDB-B820-F934EC4384C6}" type="parTrans" cxnId="{5F7C38C4-EF89-4796-8EAB-6F8E90E64593}">
      <dgm:prSet/>
      <dgm:spPr/>
      <dgm:t>
        <a:bodyPr/>
        <a:lstStyle/>
        <a:p>
          <a:endParaRPr lang="pl-PL" sz="900" b="0">
            <a:latin typeface="Barlow" panose="00000500000000000000" pitchFamily="2" charset="-18"/>
          </a:endParaRPr>
        </a:p>
      </dgm:t>
    </dgm:pt>
    <dgm:pt modelId="{3075CA56-8AD1-4BB0-94A7-F2FC7C30B9D3}" type="sibTrans" cxnId="{5F7C38C4-EF89-4796-8EAB-6F8E90E64593}">
      <dgm:prSet/>
      <dgm:spPr/>
      <dgm:t>
        <a:bodyPr/>
        <a:lstStyle/>
        <a:p>
          <a:endParaRPr lang="pl-PL" sz="900" b="0">
            <a:latin typeface="Barlow" panose="00000500000000000000" pitchFamily="2" charset="-18"/>
          </a:endParaRPr>
        </a:p>
      </dgm:t>
    </dgm:pt>
    <dgm:pt modelId="{BB8FE873-EED6-4F03-853F-0DEFD2E66255}">
      <dgm:prSet phldrT="[Tekst]" custT="1"/>
      <dgm:spPr>
        <a:solidFill>
          <a:srgbClr val="213D53">
            <a:alpha val="69804"/>
          </a:srgbClr>
        </a:solidFill>
        <a:ln>
          <a:noFill/>
        </a:ln>
      </dgm:spPr>
      <dgm:t>
        <a:bodyPr/>
        <a:lstStyle/>
        <a:p>
          <a:r>
            <a:rPr lang="pl-PL" sz="900" b="0" dirty="0">
              <a:solidFill>
                <a:schemeClr val="tx1"/>
              </a:solidFill>
              <a:latin typeface="Barlow" panose="00000500000000000000" pitchFamily="2" charset="-18"/>
            </a:rPr>
            <a:t>Wskaźniki obliczane do dowolnej siatki geometrycznej</a:t>
          </a:r>
        </a:p>
      </dgm:t>
    </dgm:pt>
    <dgm:pt modelId="{1F0D8E5D-AF3C-443B-AB9D-376543D3669F}" type="parTrans" cxnId="{5EE17CFD-B273-4550-8891-6F9EB4C215D5}">
      <dgm:prSet/>
      <dgm:spPr/>
      <dgm:t>
        <a:bodyPr/>
        <a:lstStyle/>
        <a:p>
          <a:endParaRPr lang="pl-PL" sz="900" b="0">
            <a:latin typeface="Barlow" panose="00000500000000000000" pitchFamily="2" charset="-18"/>
          </a:endParaRPr>
        </a:p>
      </dgm:t>
    </dgm:pt>
    <dgm:pt modelId="{7600B346-C72D-4A4D-8CC7-B02FF9AA66DE}" type="sibTrans" cxnId="{5EE17CFD-B273-4550-8891-6F9EB4C215D5}">
      <dgm:prSet/>
      <dgm:spPr/>
      <dgm:t>
        <a:bodyPr/>
        <a:lstStyle/>
        <a:p>
          <a:endParaRPr lang="pl-PL" sz="900" b="0">
            <a:latin typeface="Barlow" panose="00000500000000000000" pitchFamily="2" charset="-18"/>
          </a:endParaRPr>
        </a:p>
      </dgm:t>
    </dgm:pt>
    <dgm:pt modelId="{4971F47B-3D0D-4A7A-93AF-9B5BF919EB3D}">
      <dgm:prSet phldrT="[Tekst]" custT="1"/>
      <dgm:spPr>
        <a:solidFill>
          <a:srgbClr val="213D53">
            <a:alpha val="69804"/>
          </a:srgbClr>
        </a:solidFill>
        <a:ln>
          <a:noFill/>
        </a:ln>
      </dgm:spPr>
      <dgm:t>
        <a:bodyPr/>
        <a:lstStyle/>
        <a:p>
          <a:r>
            <a:rPr lang="pl-PL" sz="900" b="0">
              <a:solidFill>
                <a:schemeClr val="tx1"/>
              </a:solidFill>
              <a:latin typeface="Barlow" panose="00000500000000000000" pitchFamily="2" charset="-18"/>
            </a:rPr>
            <a:t>Analiza rejestru stawek czynszowych</a:t>
          </a:r>
        </a:p>
      </dgm:t>
    </dgm:pt>
    <dgm:pt modelId="{4EC0CBA2-8EAB-45F3-AD9C-1AA05312F45D}" type="parTrans" cxnId="{FA22193E-2C81-43FE-BBE3-3C656FD36789}">
      <dgm:prSet/>
      <dgm:spPr/>
      <dgm:t>
        <a:bodyPr/>
        <a:lstStyle/>
        <a:p>
          <a:endParaRPr lang="pl-PL" sz="900" b="0">
            <a:latin typeface="Barlow" panose="00000500000000000000" pitchFamily="2" charset="-18"/>
          </a:endParaRPr>
        </a:p>
      </dgm:t>
    </dgm:pt>
    <dgm:pt modelId="{E54461CA-A38D-413C-9933-EDA35FA4F1CC}" type="sibTrans" cxnId="{FA22193E-2C81-43FE-BBE3-3C656FD36789}">
      <dgm:prSet/>
      <dgm:spPr/>
      <dgm:t>
        <a:bodyPr/>
        <a:lstStyle/>
        <a:p>
          <a:endParaRPr lang="pl-PL" sz="900" b="0">
            <a:latin typeface="Barlow" panose="00000500000000000000" pitchFamily="2" charset="-18"/>
          </a:endParaRPr>
        </a:p>
      </dgm:t>
    </dgm:pt>
    <dgm:pt modelId="{62F6881F-30B8-470A-AABC-3079781872CD}">
      <dgm:prSet phldrT="[Tekst]" custT="1"/>
      <dgm:spPr>
        <a:solidFill>
          <a:srgbClr val="213D53">
            <a:alpha val="69804"/>
          </a:srgbClr>
        </a:solidFill>
        <a:ln>
          <a:noFill/>
        </a:ln>
      </dgm:spPr>
      <dgm:t>
        <a:bodyPr/>
        <a:lstStyle/>
        <a:p>
          <a:r>
            <a:rPr lang="pl-PL" sz="900" b="0" dirty="0">
              <a:solidFill>
                <a:schemeClr val="tx1"/>
              </a:solidFill>
              <a:latin typeface="Barlow" panose="00000500000000000000" pitchFamily="2" charset="-18"/>
            </a:rPr>
            <a:t>Wskaźniki obliczane do obrębów ewidencyjnych</a:t>
          </a:r>
        </a:p>
      </dgm:t>
    </dgm:pt>
    <dgm:pt modelId="{17A3D23B-96EA-4CC1-9757-36A844D749FD}" type="parTrans" cxnId="{0C9A2181-A9C8-4B8F-9220-910BB7C3CC55}">
      <dgm:prSet/>
      <dgm:spPr/>
      <dgm:t>
        <a:bodyPr/>
        <a:lstStyle/>
        <a:p>
          <a:endParaRPr lang="pl-PL" sz="900" b="0">
            <a:latin typeface="Barlow" panose="00000500000000000000" pitchFamily="2" charset="-18"/>
          </a:endParaRPr>
        </a:p>
      </dgm:t>
    </dgm:pt>
    <dgm:pt modelId="{7F979401-D59E-450F-8425-343A983D1E56}" type="sibTrans" cxnId="{0C9A2181-A9C8-4B8F-9220-910BB7C3CC55}">
      <dgm:prSet/>
      <dgm:spPr/>
      <dgm:t>
        <a:bodyPr/>
        <a:lstStyle/>
        <a:p>
          <a:endParaRPr lang="pl-PL" sz="900" b="0">
            <a:latin typeface="Barlow" panose="00000500000000000000" pitchFamily="2" charset="-18"/>
          </a:endParaRPr>
        </a:p>
      </dgm:t>
    </dgm:pt>
    <dgm:pt modelId="{D742B761-DB36-4FEC-AB54-52AD9CE7D508}">
      <dgm:prSet phldrT="[Tekst]" custT="1"/>
      <dgm:spPr>
        <a:solidFill>
          <a:srgbClr val="213D53">
            <a:alpha val="69804"/>
          </a:srgbClr>
        </a:solidFill>
        <a:ln>
          <a:noFill/>
        </a:ln>
      </dgm:spPr>
      <dgm:t>
        <a:bodyPr/>
        <a:lstStyle/>
        <a:p>
          <a:r>
            <a:rPr lang="pl-PL" sz="900" b="0" dirty="0">
              <a:solidFill>
                <a:schemeClr val="tx1"/>
              </a:solidFill>
              <a:latin typeface="Barlow" panose="00000500000000000000" pitchFamily="2" charset="-18"/>
            </a:rPr>
            <a:t>Izochrony dojazdu służb porządkowych</a:t>
          </a:r>
        </a:p>
      </dgm:t>
    </dgm:pt>
    <dgm:pt modelId="{96F6065C-12E3-4B85-AB1F-7EFEE9BF97BA}" type="parTrans" cxnId="{50D0D304-2ACD-4761-ABBD-6C76A81216B7}">
      <dgm:prSet/>
      <dgm:spPr/>
      <dgm:t>
        <a:bodyPr/>
        <a:lstStyle/>
        <a:p>
          <a:endParaRPr lang="pl-PL" sz="900" b="0">
            <a:latin typeface="Barlow" panose="00000500000000000000" pitchFamily="2" charset="-18"/>
          </a:endParaRPr>
        </a:p>
      </dgm:t>
    </dgm:pt>
    <dgm:pt modelId="{1C8F27CA-A921-46B0-87B0-9DCB1EC32B9E}" type="sibTrans" cxnId="{50D0D304-2ACD-4761-ABBD-6C76A81216B7}">
      <dgm:prSet/>
      <dgm:spPr/>
      <dgm:t>
        <a:bodyPr/>
        <a:lstStyle/>
        <a:p>
          <a:endParaRPr lang="pl-PL" sz="900" b="0">
            <a:latin typeface="Barlow" panose="00000500000000000000" pitchFamily="2" charset="-18"/>
          </a:endParaRPr>
        </a:p>
      </dgm:t>
    </dgm:pt>
    <dgm:pt modelId="{FD109FD5-6A47-4C3E-8B33-0911283DD96F}" type="pres">
      <dgm:prSet presAssocID="{AB831675-A22D-4B14-9DF8-0138E59D8D0B}" presName="Name0" presStyleCnt="0">
        <dgm:presLayoutVars>
          <dgm:dir/>
          <dgm:resizeHandles val="exact"/>
        </dgm:presLayoutVars>
      </dgm:prSet>
      <dgm:spPr/>
    </dgm:pt>
    <dgm:pt modelId="{6D40FD6D-EA4F-41AA-82AE-3EB27F438D36}" type="pres">
      <dgm:prSet presAssocID="{6D97CE10-2117-446F-A563-1B3DDBD467DE}" presName="composite" presStyleCnt="0"/>
      <dgm:spPr/>
    </dgm:pt>
    <dgm:pt modelId="{6E5DA53C-5A25-499E-8610-E08F47439E6B}" type="pres">
      <dgm:prSet presAssocID="{6D97CE10-2117-446F-A563-1B3DDBD467DE}" presName="rect1" presStyleLbl="bgShp" presStyleIdx="0" presStyleCnt="6"/>
      <dgm:spPr>
        <a:blipFill rotWithShape="1">
          <a:blip xmlns:r="http://schemas.openxmlformats.org/officeDocument/2006/relationships" r:embed="rId1"/>
          <a:srcRect/>
          <a:stretch>
            <a:fillRect l="-14000" r="-14000"/>
          </a:stretch>
        </a:blipFill>
      </dgm:spPr>
    </dgm:pt>
    <dgm:pt modelId="{8138E8EA-961C-46CB-A781-EA8EE4FD0EE3}" type="pres">
      <dgm:prSet presAssocID="{6D97CE10-2117-446F-A563-1B3DDBD467DE}" presName="rect2" presStyleLbl="trBgShp" presStyleIdx="0" presStyleCnt="6" custLinFactNeighborX="-138" custLinFactNeighborY="29498">
        <dgm:presLayoutVars>
          <dgm:bulletEnabled val="1"/>
        </dgm:presLayoutVars>
      </dgm:prSet>
      <dgm:spPr/>
    </dgm:pt>
    <dgm:pt modelId="{4812EF17-4F25-435C-8CC7-5E19C934091F}" type="pres">
      <dgm:prSet presAssocID="{C57CD88B-98B4-4253-AAD6-FC0DB713A894}" presName="sibTrans" presStyleCnt="0"/>
      <dgm:spPr/>
    </dgm:pt>
    <dgm:pt modelId="{59719260-5573-417D-9D97-7BC945406D17}" type="pres">
      <dgm:prSet presAssocID="{4F88A5A4-BFA0-4F20-9096-383A89A656B7}" presName="composite" presStyleCnt="0"/>
      <dgm:spPr/>
    </dgm:pt>
    <dgm:pt modelId="{E075D412-8914-41F8-B15B-51E378295F84}" type="pres">
      <dgm:prSet presAssocID="{4F88A5A4-BFA0-4F20-9096-383A89A656B7}" presName="rect1" presStyleLbl="bgShp" presStyleIdx="1" presStyleCnt="6"/>
      <dgm:spPr>
        <a:blipFill rotWithShape="1">
          <a:blip xmlns:r="http://schemas.openxmlformats.org/officeDocument/2006/relationships" r:embed="rId2"/>
          <a:srcRect/>
          <a:stretch>
            <a:fillRect l="-15000" r="-15000"/>
          </a:stretch>
        </a:blipFill>
      </dgm:spPr>
    </dgm:pt>
    <dgm:pt modelId="{C59F4351-24C1-44B7-AFB7-AA833949FB8B}" type="pres">
      <dgm:prSet presAssocID="{4F88A5A4-BFA0-4F20-9096-383A89A656B7}" presName="rect2" presStyleLbl="trBgShp" presStyleIdx="1" presStyleCnt="6" custLinFactNeighborX="221" custLinFactNeighborY="29498">
        <dgm:presLayoutVars>
          <dgm:bulletEnabled val="1"/>
        </dgm:presLayoutVars>
      </dgm:prSet>
      <dgm:spPr/>
    </dgm:pt>
    <dgm:pt modelId="{7B4FD2FF-E04F-4102-9F2A-F94517C996A8}" type="pres">
      <dgm:prSet presAssocID="{3075CA56-8AD1-4BB0-94A7-F2FC7C30B9D3}" presName="sibTrans" presStyleCnt="0"/>
      <dgm:spPr/>
    </dgm:pt>
    <dgm:pt modelId="{68A18F89-D1EB-4C98-B2E7-F4FA6648547C}" type="pres">
      <dgm:prSet presAssocID="{BB8FE873-EED6-4F03-853F-0DEFD2E66255}" presName="composite" presStyleCnt="0"/>
      <dgm:spPr/>
    </dgm:pt>
    <dgm:pt modelId="{43E32EFA-B3CF-427F-9BAB-9DB6C65DA785}" type="pres">
      <dgm:prSet presAssocID="{BB8FE873-EED6-4F03-853F-0DEFD2E66255}" presName="rect1" presStyleLbl="bgShp" presStyleIdx="2" presStyleCnt="6"/>
      <dgm:spPr>
        <a:blipFill rotWithShape="1">
          <a:blip xmlns:r="http://schemas.openxmlformats.org/officeDocument/2006/relationships" r:embed="rId3"/>
          <a:srcRect/>
          <a:stretch>
            <a:fillRect l="-11000" r="-11000"/>
          </a:stretch>
        </a:blipFill>
      </dgm:spPr>
    </dgm:pt>
    <dgm:pt modelId="{B229CC9C-7F58-470A-A895-030D9A698BE2}" type="pres">
      <dgm:prSet presAssocID="{BB8FE873-EED6-4F03-853F-0DEFD2E66255}" presName="rect2" presStyleLbl="trBgShp" presStyleIdx="2" presStyleCnt="6" custLinFactNeighborX="760" custLinFactNeighborY="29499">
        <dgm:presLayoutVars>
          <dgm:bulletEnabled val="1"/>
        </dgm:presLayoutVars>
      </dgm:prSet>
      <dgm:spPr/>
    </dgm:pt>
    <dgm:pt modelId="{CDE657A6-6BAE-4E5B-883F-715837F11A83}" type="pres">
      <dgm:prSet presAssocID="{7600B346-C72D-4A4D-8CC7-B02FF9AA66DE}" presName="sibTrans" presStyleCnt="0"/>
      <dgm:spPr/>
    </dgm:pt>
    <dgm:pt modelId="{C43D5865-5A30-4DE1-960F-17F28A774E18}" type="pres">
      <dgm:prSet presAssocID="{62F6881F-30B8-470A-AABC-3079781872CD}" presName="composite" presStyleCnt="0"/>
      <dgm:spPr/>
    </dgm:pt>
    <dgm:pt modelId="{CA7136BB-AD3F-4368-B093-9E92AC9C2D10}" type="pres">
      <dgm:prSet presAssocID="{62F6881F-30B8-470A-AABC-3079781872CD}" presName="rect1" presStyleLbl="bgShp" presStyleIdx="3" presStyleCnt="6"/>
      <dgm:spPr>
        <a:blipFill rotWithShape="1">
          <a:blip xmlns:r="http://schemas.openxmlformats.org/officeDocument/2006/relationships" r:embed="rId4"/>
          <a:srcRect/>
          <a:stretch>
            <a:fillRect t="-12000" b="-12000"/>
          </a:stretch>
        </a:blipFill>
      </dgm:spPr>
    </dgm:pt>
    <dgm:pt modelId="{2F4383B6-1F7E-4F73-8570-813F5EC91281}" type="pres">
      <dgm:prSet presAssocID="{62F6881F-30B8-470A-AABC-3079781872CD}" presName="rect2" presStyleLbl="trBgShp" presStyleIdx="3" presStyleCnt="6" custLinFactNeighborX="401" custLinFactNeighborY="28626">
        <dgm:presLayoutVars>
          <dgm:bulletEnabled val="1"/>
        </dgm:presLayoutVars>
      </dgm:prSet>
      <dgm:spPr/>
    </dgm:pt>
    <dgm:pt modelId="{88A97CF8-0FEF-460D-A4E9-EA115ACED7FF}" type="pres">
      <dgm:prSet presAssocID="{7F979401-D59E-450F-8425-343A983D1E56}" presName="sibTrans" presStyleCnt="0"/>
      <dgm:spPr/>
    </dgm:pt>
    <dgm:pt modelId="{6BA05427-9309-4BA4-82A5-D79D26DFCCD2}" type="pres">
      <dgm:prSet presAssocID="{D742B761-DB36-4FEC-AB54-52AD9CE7D508}" presName="composite" presStyleCnt="0"/>
      <dgm:spPr/>
    </dgm:pt>
    <dgm:pt modelId="{ED9D7BC4-C33A-4126-99F7-75269C527698}" type="pres">
      <dgm:prSet presAssocID="{D742B761-DB36-4FEC-AB54-52AD9CE7D508}" presName="rect1" presStyleLbl="bgShp" presStyleIdx="4" presStyleCnt="6"/>
      <dgm:spPr>
        <a:blipFill rotWithShape="1">
          <a:blip xmlns:r="http://schemas.openxmlformats.org/officeDocument/2006/relationships" r:embed="rId5"/>
          <a:srcRect/>
          <a:stretch>
            <a:fillRect l="-27000" r="-27000"/>
          </a:stretch>
        </a:blipFill>
      </dgm:spPr>
    </dgm:pt>
    <dgm:pt modelId="{B347C1CD-DFA3-4D44-8281-001E8E7786B3}" type="pres">
      <dgm:prSet presAssocID="{D742B761-DB36-4FEC-AB54-52AD9CE7D508}" presName="rect2" presStyleLbl="trBgShp" presStyleIdx="4" presStyleCnt="6" custLinFactNeighborX="221" custLinFactNeighborY="29499">
        <dgm:presLayoutVars>
          <dgm:bulletEnabled val="1"/>
        </dgm:presLayoutVars>
      </dgm:prSet>
      <dgm:spPr/>
    </dgm:pt>
    <dgm:pt modelId="{2C7CBB83-421F-4460-AA2F-9F0DB0C2ABCA}" type="pres">
      <dgm:prSet presAssocID="{1C8F27CA-A921-46B0-87B0-9DCB1EC32B9E}" presName="sibTrans" presStyleCnt="0"/>
      <dgm:spPr/>
    </dgm:pt>
    <dgm:pt modelId="{7FADE923-F8F1-4A94-A5DD-835838CA23EB}" type="pres">
      <dgm:prSet presAssocID="{4971F47B-3D0D-4A7A-93AF-9B5BF919EB3D}" presName="composite" presStyleCnt="0"/>
      <dgm:spPr/>
    </dgm:pt>
    <dgm:pt modelId="{FB6A3967-D11E-4623-AE71-D854C79FEE0B}" type="pres">
      <dgm:prSet presAssocID="{4971F47B-3D0D-4A7A-93AF-9B5BF919EB3D}" presName="rect1" presStyleLbl="bgShp" presStyleIdx="5" presStyleCnt="6"/>
      <dgm:spPr>
        <a:blipFill rotWithShape="1">
          <a:blip xmlns:r="http://schemas.openxmlformats.org/officeDocument/2006/relationships" r:embed="rId6"/>
          <a:srcRect/>
          <a:stretch>
            <a:fillRect l="-15000" r="-15000"/>
          </a:stretch>
        </a:blipFill>
      </dgm:spPr>
    </dgm:pt>
    <dgm:pt modelId="{1D53E524-2E40-4ECA-ABFD-A2D7E29B6CDF}" type="pres">
      <dgm:prSet presAssocID="{4971F47B-3D0D-4A7A-93AF-9B5BF919EB3D}" presName="rect2" presStyleLbl="trBgShp" presStyleIdx="5" presStyleCnt="6" custLinFactNeighborX="760" custLinFactNeighborY="29499">
        <dgm:presLayoutVars>
          <dgm:bulletEnabled val="1"/>
        </dgm:presLayoutVars>
      </dgm:prSet>
      <dgm:spPr/>
    </dgm:pt>
  </dgm:ptLst>
  <dgm:cxnLst>
    <dgm:cxn modelId="{50D0D304-2ACD-4761-ABBD-6C76A81216B7}" srcId="{AB831675-A22D-4B14-9DF8-0138E59D8D0B}" destId="{D742B761-DB36-4FEC-AB54-52AD9CE7D508}" srcOrd="4" destOrd="0" parTransId="{96F6065C-12E3-4B85-AB1F-7EFEE9BF97BA}" sibTransId="{1C8F27CA-A921-46B0-87B0-9DCB1EC32B9E}"/>
    <dgm:cxn modelId="{3EA9512F-2AC4-4DEF-A854-46F6AE6114AE}" type="presOf" srcId="{4971F47B-3D0D-4A7A-93AF-9B5BF919EB3D}" destId="{1D53E524-2E40-4ECA-ABFD-A2D7E29B6CDF}" srcOrd="0" destOrd="0" presId="urn:microsoft.com/office/officeart/2008/layout/BendingPictureSemiTransparentText"/>
    <dgm:cxn modelId="{B3BDD33B-6685-4CAC-B296-9E84E19F61A8}" type="presOf" srcId="{62F6881F-30B8-470A-AABC-3079781872CD}" destId="{2F4383B6-1F7E-4F73-8570-813F5EC91281}" srcOrd="0" destOrd="0" presId="urn:microsoft.com/office/officeart/2008/layout/BendingPictureSemiTransparentText"/>
    <dgm:cxn modelId="{FA22193E-2C81-43FE-BBE3-3C656FD36789}" srcId="{AB831675-A22D-4B14-9DF8-0138E59D8D0B}" destId="{4971F47B-3D0D-4A7A-93AF-9B5BF919EB3D}" srcOrd="5" destOrd="0" parTransId="{4EC0CBA2-8EAB-45F3-AD9C-1AA05312F45D}" sibTransId="{E54461CA-A38D-413C-9933-EDA35FA4F1CC}"/>
    <dgm:cxn modelId="{0C9A2181-A9C8-4B8F-9220-910BB7C3CC55}" srcId="{AB831675-A22D-4B14-9DF8-0138E59D8D0B}" destId="{62F6881F-30B8-470A-AABC-3079781872CD}" srcOrd="3" destOrd="0" parTransId="{17A3D23B-96EA-4CC1-9757-36A844D749FD}" sibTransId="{7F979401-D59E-450F-8425-343A983D1E56}"/>
    <dgm:cxn modelId="{8E5D9489-F4B5-47C3-BF62-AB180A7F7653}" type="presOf" srcId="{4F88A5A4-BFA0-4F20-9096-383A89A656B7}" destId="{C59F4351-24C1-44B7-AFB7-AA833949FB8B}" srcOrd="0" destOrd="0" presId="urn:microsoft.com/office/officeart/2008/layout/BendingPictureSemiTransparentText"/>
    <dgm:cxn modelId="{DC3511A2-6E3E-4FC7-A4A9-64288536067B}" type="presOf" srcId="{D742B761-DB36-4FEC-AB54-52AD9CE7D508}" destId="{B347C1CD-DFA3-4D44-8281-001E8E7786B3}" srcOrd="0" destOrd="0" presId="urn:microsoft.com/office/officeart/2008/layout/BendingPictureSemiTransparentText"/>
    <dgm:cxn modelId="{861029AD-531D-43A4-9678-413F92EC1FFF}" type="presOf" srcId="{6D97CE10-2117-446F-A563-1B3DDBD467DE}" destId="{8138E8EA-961C-46CB-A781-EA8EE4FD0EE3}" srcOrd="0" destOrd="0" presId="urn:microsoft.com/office/officeart/2008/layout/BendingPictureSemiTransparentText"/>
    <dgm:cxn modelId="{5F7C38C4-EF89-4796-8EAB-6F8E90E64593}" srcId="{AB831675-A22D-4B14-9DF8-0138E59D8D0B}" destId="{4F88A5A4-BFA0-4F20-9096-383A89A656B7}" srcOrd="1" destOrd="0" parTransId="{540BAA65-7CBC-4FDB-B820-F934EC4384C6}" sibTransId="{3075CA56-8AD1-4BB0-94A7-F2FC7C30B9D3}"/>
    <dgm:cxn modelId="{E4F32DC8-7075-4EC2-9BAF-1B9DF63339D9}" type="presOf" srcId="{BB8FE873-EED6-4F03-853F-0DEFD2E66255}" destId="{B229CC9C-7F58-470A-A895-030D9A698BE2}" srcOrd="0" destOrd="0" presId="urn:microsoft.com/office/officeart/2008/layout/BendingPictureSemiTransparentText"/>
    <dgm:cxn modelId="{FEEBFEF4-4B16-4169-9A4D-ED0637ED8F04}" type="presOf" srcId="{AB831675-A22D-4B14-9DF8-0138E59D8D0B}" destId="{FD109FD5-6A47-4C3E-8B33-0911283DD96F}" srcOrd="0" destOrd="0" presId="urn:microsoft.com/office/officeart/2008/layout/BendingPictureSemiTransparentText"/>
    <dgm:cxn modelId="{5EE17CFD-B273-4550-8891-6F9EB4C215D5}" srcId="{AB831675-A22D-4B14-9DF8-0138E59D8D0B}" destId="{BB8FE873-EED6-4F03-853F-0DEFD2E66255}" srcOrd="2" destOrd="0" parTransId="{1F0D8E5D-AF3C-443B-AB9D-376543D3669F}" sibTransId="{7600B346-C72D-4A4D-8CC7-B02FF9AA66DE}"/>
    <dgm:cxn modelId="{E50E9AFD-3739-4D97-A0C9-D244006B12FF}" srcId="{AB831675-A22D-4B14-9DF8-0138E59D8D0B}" destId="{6D97CE10-2117-446F-A563-1B3DDBD467DE}" srcOrd="0" destOrd="0" parTransId="{F180DFC7-3A13-42A4-ADCF-F75807DD080D}" sibTransId="{C57CD88B-98B4-4253-AAD6-FC0DB713A894}"/>
    <dgm:cxn modelId="{A339171D-6474-4935-B851-7886C4A0FF01}" type="presParOf" srcId="{FD109FD5-6A47-4C3E-8B33-0911283DD96F}" destId="{6D40FD6D-EA4F-41AA-82AE-3EB27F438D36}" srcOrd="0" destOrd="0" presId="urn:microsoft.com/office/officeart/2008/layout/BendingPictureSemiTransparentText"/>
    <dgm:cxn modelId="{75775BD9-6602-46C8-9B85-18D446A4E736}" type="presParOf" srcId="{6D40FD6D-EA4F-41AA-82AE-3EB27F438D36}" destId="{6E5DA53C-5A25-499E-8610-E08F47439E6B}" srcOrd="0" destOrd="0" presId="urn:microsoft.com/office/officeart/2008/layout/BendingPictureSemiTransparentText"/>
    <dgm:cxn modelId="{5A47B487-65CF-4DA4-BADE-33AEB0CEE13E}" type="presParOf" srcId="{6D40FD6D-EA4F-41AA-82AE-3EB27F438D36}" destId="{8138E8EA-961C-46CB-A781-EA8EE4FD0EE3}" srcOrd="1" destOrd="0" presId="urn:microsoft.com/office/officeart/2008/layout/BendingPictureSemiTransparentText"/>
    <dgm:cxn modelId="{1D62C1E6-7210-46EB-9764-D96C2383DD7E}" type="presParOf" srcId="{FD109FD5-6A47-4C3E-8B33-0911283DD96F}" destId="{4812EF17-4F25-435C-8CC7-5E19C934091F}" srcOrd="1" destOrd="0" presId="urn:microsoft.com/office/officeart/2008/layout/BendingPictureSemiTransparentText"/>
    <dgm:cxn modelId="{4F24E5AA-A2B5-4C66-A18F-284F33648314}" type="presParOf" srcId="{FD109FD5-6A47-4C3E-8B33-0911283DD96F}" destId="{59719260-5573-417D-9D97-7BC945406D17}" srcOrd="2" destOrd="0" presId="urn:microsoft.com/office/officeart/2008/layout/BendingPictureSemiTransparentText"/>
    <dgm:cxn modelId="{F711A558-4AE1-4FBA-8811-D35383A81001}" type="presParOf" srcId="{59719260-5573-417D-9D97-7BC945406D17}" destId="{E075D412-8914-41F8-B15B-51E378295F84}" srcOrd="0" destOrd="0" presId="urn:microsoft.com/office/officeart/2008/layout/BendingPictureSemiTransparentText"/>
    <dgm:cxn modelId="{E68F1A24-F37B-49E2-A6C8-61C229C24A84}" type="presParOf" srcId="{59719260-5573-417D-9D97-7BC945406D17}" destId="{C59F4351-24C1-44B7-AFB7-AA833949FB8B}" srcOrd="1" destOrd="0" presId="urn:microsoft.com/office/officeart/2008/layout/BendingPictureSemiTransparentText"/>
    <dgm:cxn modelId="{E92E7495-CF46-4208-85EC-D81305B8F411}" type="presParOf" srcId="{FD109FD5-6A47-4C3E-8B33-0911283DD96F}" destId="{7B4FD2FF-E04F-4102-9F2A-F94517C996A8}" srcOrd="3" destOrd="0" presId="urn:microsoft.com/office/officeart/2008/layout/BendingPictureSemiTransparentText"/>
    <dgm:cxn modelId="{175B3D07-CCC3-49F5-960B-7399F4A6B139}" type="presParOf" srcId="{FD109FD5-6A47-4C3E-8B33-0911283DD96F}" destId="{68A18F89-D1EB-4C98-B2E7-F4FA6648547C}" srcOrd="4" destOrd="0" presId="urn:microsoft.com/office/officeart/2008/layout/BendingPictureSemiTransparentText"/>
    <dgm:cxn modelId="{E30DA942-223A-4CAC-A665-6019B9AB4BDF}" type="presParOf" srcId="{68A18F89-D1EB-4C98-B2E7-F4FA6648547C}" destId="{43E32EFA-B3CF-427F-9BAB-9DB6C65DA785}" srcOrd="0" destOrd="0" presId="urn:microsoft.com/office/officeart/2008/layout/BendingPictureSemiTransparentText"/>
    <dgm:cxn modelId="{7F258C25-BF83-42B1-9DA1-4F65332E3600}" type="presParOf" srcId="{68A18F89-D1EB-4C98-B2E7-F4FA6648547C}" destId="{B229CC9C-7F58-470A-A895-030D9A698BE2}" srcOrd="1" destOrd="0" presId="urn:microsoft.com/office/officeart/2008/layout/BendingPictureSemiTransparentText"/>
    <dgm:cxn modelId="{87771965-4DDD-495D-B2CD-ABB259492451}" type="presParOf" srcId="{FD109FD5-6A47-4C3E-8B33-0911283DD96F}" destId="{CDE657A6-6BAE-4E5B-883F-715837F11A83}" srcOrd="5" destOrd="0" presId="urn:microsoft.com/office/officeart/2008/layout/BendingPictureSemiTransparentText"/>
    <dgm:cxn modelId="{6D361BAE-BD3C-46B8-89C0-CA8776418F05}" type="presParOf" srcId="{FD109FD5-6A47-4C3E-8B33-0911283DD96F}" destId="{C43D5865-5A30-4DE1-960F-17F28A774E18}" srcOrd="6" destOrd="0" presId="urn:microsoft.com/office/officeart/2008/layout/BendingPictureSemiTransparentText"/>
    <dgm:cxn modelId="{28D10119-8089-46E6-94D5-32D96DBFBA03}" type="presParOf" srcId="{C43D5865-5A30-4DE1-960F-17F28A774E18}" destId="{CA7136BB-AD3F-4368-B093-9E92AC9C2D10}" srcOrd="0" destOrd="0" presId="urn:microsoft.com/office/officeart/2008/layout/BendingPictureSemiTransparentText"/>
    <dgm:cxn modelId="{89195FD2-09E8-4FAC-AE65-0FAC25194CC5}" type="presParOf" srcId="{C43D5865-5A30-4DE1-960F-17F28A774E18}" destId="{2F4383B6-1F7E-4F73-8570-813F5EC91281}" srcOrd="1" destOrd="0" presId="urn:microsoft.com/office/officeart/2008/layout/BendingPictureSemiTransparentText"/>
    <dgm:cxn modelId="{83C69779-1B5F-4535-96CA-5AD613708F46}" type="presParOf" srcId="{FD109FD5-6A47-4C3E-8B33-0911283DD96F}" destId="{88A97CF8-0FEF-460D-A4E9-EA115ACED7FF}" srcOrd="7" destOrd="0" presId="urn:microsoft.com/office/officeart/2008/layout/BendingPictureSemiTransparentText"/>
    <dgm:cxn modelId="{81819367-14A4-4602-8758-8E6BE62439D5}" type="presParOf" srcId="{FD109FD5-6A47-4C3E-8B33-0911283DD96F}" destId="{6BA05427-9309-4BA4-82A5-D79D26DFCCD2}" srcOrd="8" destOrd="0" presId="urn:microsoft.com/office/officeart/2008/layout/BendingPictureSemiTransparentText"/>
    <dgm:cxn modelId="{59AEE674-8FD8-4068-B201-4798C833E96B}" type="presParOf" srcId="{6BA05427-9309-4BA4-82A5-D79D26DFCCD2}" destId="{ED9D7BC4-C33A-4126-99F7-75269C527698}" srcOrd="0" destOrd="0" presId="urn:microsoft.com/office/officeart/2008/layout/BendingPictureSemiTransparentText"/>
    <dgm:cxn modelId="{EA59CAC4-417E-4542-8625-A8793C59EEBA}" type="presParOf" srcId="{6BA05427-9309-4BA4-82A5-D79D26DFCCD2}" destId="{B347C1CD-DFA3-4D44-8281-001E8E7786B3}" srcOrd="1" destOrd="0" presId="urn:microsoft.com/office/officeart/2008/layout/BendingPictureSemiTransparentText"/>
    <dgm:cxn modelId="{D860ECC9-E8C2-485B-B1D8-4463DC1DF83A}" type="presParOf" srcId="{FD109FD5-6A47-4C3E-8B33-0911283DD96F}" destId="{2C7CBB83-421F-4460-AA2F-9F0DB0C2ABCA}" srcOrd="9" destOrd="0" presId="urn:microsoft.com/office/officeart/2008/layout/BendingPictureSemiTransparentText"/>
    <dgm:cxn modelId="{CFC45805-6064-4D24-A438-F5E2371A449D}" type="presParOf" srcId="{FD109FD5-6A47-4C3E-8B33-0911283DD96F}" destId="{7FADE923-F8F1-4A94-A5DD-835838CA23EB}" srcOrd="10" destOrd="0" presId="urn:microsoft.com/office/officeart/2008/layout/BendingPictureSemiTransparentText"/>
    <dgm:cxn modelId="{8A455E3B-71EA-43F9-A25B-6D9F136BF1B8}" type="presParOf" srcId="{7FADE923-F8F1-4A94-A5DD-835838CA23EB}" destId="{FB6A3967-D11E-4623-AE71-D854C79FEE0B}" srcOrd="0" destOrd="0" presId="urn:microsoft.com/office/officeart/2008/layout/BendingPictureSemiTransparentText"/>
    <dgm:cxn modelId="{7F589934-F706-4E41-98C1-B7D21E6A8D8C}" type="presParOf" srcId="{7FADE923-F8F1-4A94-A5DD-835838CA23EB}" destId="{1D53E524-2E40-4ECA-ABFD-A2D7E29B6CDF}" srcOrd="1" destOrd="0" presId="urn:microsoft.com/office/officeart/2008/layout/BendingPictureSemiTransparentTex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6C6518-1CB2-4B5F-9968-450A6811C121}" type="doc">
      <dgm:prSet loTypeId="urn:microsoft.com/office/officeart/2005/8/layout/cycle4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2FB780E6-B4AF-4607-8145-41F6D02B4703}">
      <dgm:prSet phldrT="[Tekst]" custT="1"/>
      <dgm:spPr>
        <a:noFill/>
        <a:ln cap="rnd">
          <a:noFill/>
          <a:prstDash val="sysDot"/>
        </a:ln>
      </dgm:spPr>
      <dgm:t>
        <a:bodyPr/>
        <a:lstStyle/>
        <a:p>
          <a:r>
            <a:rPr lang="pl-PL" sz="1200" b="1">
              <a:solidFill>
                <a:schemeClr val="bg2"/>
              </a:solidFill>
              <a:latin typeface="Barlow Light" panose="00000400000000000000" pitchFamily="2" charset="-18"/>
            </a:rPr>
            <a:t>Model danych</a:t>
          </a:r>
        </a:p>
      </dgm:t>
    </dgm:pt>
    <dgm:pt modelId="{EDC78A2E-ABD3-4C89-AE1A-44AD30225977}" type="parTrans" cxnId="{E8C5F5E8-42E1-41BD-9AFB-7705423C6FFF}">
      <dgm:prSet/>
      <dgm:spPr/>
      <dgm:t>
        <a:bodyPr/>
        <a:lstStyle/>
        <a:p>
          <a:endParaRPr lang="pl-PL">
            <a:solidFill>
              <a:schemeClr val="bg2"/>
            </a:solidFill>
          </a:endParaRPr>
        </a:p>
      </dgm:t>
    </dgm:pt>
    <dgm:pt modelId="{DF8A7034-E853-4207-8D50-58058D6E3D62}" type="sibTrans" cxnId="{E8C5F5E8-42E1-41BD-9AFB-7705423C6FFF}">
      <dgm:prSet/>
      <dgm:spPr/>
      <dgm:t>
        <a:bodyPr/>
        <a:lstStyle/>
        <a:p>
          <a:endParaRPr lang="pl-PL">
            <a:solidFill>
              <a:schemeClr val="bg2"/>
            </a:solidFill>
          </a:endParaRPr>
        </a:p>
      </dgm:t>
    </dgm:pt>
    <dgm:pt modelId="{8C7F90CF-3B17-40B6-8C6C-D4B9CE3101E0}">
      <dgm:prSet phldrT="[Tekst]" custT="1"/>
      <dgm:spPr>
        <a:noFill/>
        <a:ln cap="rnd" cmpd="sng">
          <a:noFill/>
          <a:prstDash val="sysDot"/>
          <a:round/>
          <a:extLst>
            <a:ext uri="{C807C97D-BFC1-408E-A445-0C87EB9F89A2}">
              <ask:lineSketchStyleProps xmlns:ask="http://schemas.microsoft.com/office/drawing/2018/sketchyshapes">
                <ask:type>
                  <ask:lineSketchNone/>
                </ask:type>
              </ask:lineSketchStyleProps>
            </a:ext>
          </a:extLst>
        </a:ln>
      </dgm:spPr>
      <dgm:t>
        <a:bodyPr/>
        <a:lstStyle/>
        <a:p>
          <a:r>
            <a:rPr lang="pl-PL" sz="1200" b="1">
              <a:solidFill>
                <a:schemeClr val="bg2"/>
              </a:solidFill>
              <a:latin typeface="Barlow Light" panose="00000400000000000000" pitchFamily="2" charset="-18"/>
            </a:rPr>
            <a:t>Standard danych</a:t>
          </a:r>
        </a:p>
      </dgm:t>
    </dgm:pt>
    <dgm:pt modelId="{819BFD86-A24E-493C-A27A-C9B9F4E83C6C}" type="parTrans" cxnId="{9C1D2696-20C4-48C1-A5B7-969867C731B1}">
      <dgm:prSet/>
      <dgm:spPr/>
      <dgm:t>
        <a:bodyPr/>
        <a:lstStyle/>
        <a:p>
          <a:endParaRPr lang="pl-PL">
            <a:solidFill>
              <a:schemeClr val="bg2"/>
            </a:solidFill>
          </a:endParaRPr>
        </a:p>
      </dgm:t>
    </dgm:pt>
    <dgm:pt modelId="{296659AA-0452-482E-B769-773E652F9257}" type="sibTrans" cxnId="{9C1D2696-20C4-48C1-A5B7-969867C731B1}">
      <dgm:prSet/>
      <dgm:spPr/>
      <dgm:t>
        <a:bodyPr/>
        <a:lstStyle/>
        <a:p>
          <a:endParaRPr lang="pl-PL">
            <a:solidFill>
              <a:schemeClr val="bg2"/>
            </a:solidFill>
          </a:endParaRPr>
        </a:p>
      </dgm:t>
    </dgm:pt>
    <dgm:pt modelId="{2C55C080-7986-4C73-977E-6072E027B74B}">
      <dgm:prSet phldrT="[Tekst]" custT="1"/>
      <dgm:spPr>
        <a:noFill/>
        <a:ln cap="rnd">
          <a:noFill/>
          <a:prstDash val="sysDot"/>
        </a:ln>
      </dgm:spPr>
      <dgm:t>
        <a:bodyPr/>
        <a:lstStyle/>
        <a:p>
          <a:r>
            <a:rPr lang="pl-PL" sz="1100" b="1">
              <a:solidFill>
                <a:schemeClr val="bg2"/>
              </a:solidFill>
              <a:latin typeface="Barlow Light" panose="00000400000000000000" pitchFamily="2" charset="-18"/>
            </a:rPr>
            <a:t>Ewaluacja</a:t>
          </a:r>
        </a:p>
      </dgm:t>
    </dgm:pt>
    <dgm:pt modelId="{64F0F02D-71F3-4767-8348-1C313ECD79F4}" type="parTrans" cxnId="{196DD528-4643-4C97-8299-C5954EC3DBF3}">
      <dgm:prSet/>
      <dgm:spPr/>
      <dgm:t>
        <a:bodyPr/>
        <a:lstStyle/>
        <a:p>
          <a:endParaRPr lang="pl-PL">
            <a:solidFill>
              <a:schemeClr val="bg2"/>
            </a:solidFill>
          </a:endParaRPr>
        </a:p>
      </dgm:t>
    </dgm:pt>
    <dgm:pt modelId="{1CC4EC6D-EBEE-488F-93B2-34AA43C2FBC5}" type="sibTrans" cxnId="{196DD528-4643-4C97-8299-C5954EC3DBF3}">
      <dgm:prSet/>
      <dgm:spPr/>
      <dgm:t>
        <a:bodyPr/>
        <a:lstStyle/>
        <a:p>
          <a:endParaRPr lang="pl-PL">
            <a:solidFill>
              <a:schemeClr val="bg2"/>
            </a:solidFill>
          </a:endParaRPr>
        </a:p>
      </dgm:t>
    </dgm:pt>
    <dgm:pt modelId="{6674F75C-8351-4E80-95EA-0CFEB1EFD3BC}">
      <dgm:prSet phldrT="[Tekst]" custT="1"/>
      <dgm:spPr>
        <a:noFill/>
        <a:ln cap="rnd">
          <a:noFill/>
          <a:prstDash val="sysDot"/>
        </a:ln>
      </dgm:spPr>
      <dgm:t>
        <a:bodyPr/>
        <a:lstStyle/>
        <a:p>
          <a:r>
            <a:rPr lang="pl-PL" sz="1050" b="1">
              <a:solidFill>
                <a:schemeClr val="bg2"/>
              </a:solidFill>
              <a:latin typeface="Barlow Light" panose="00000400000000000000" pitchFamily="2" charset="-18"/>
            </a:rPr>
            <a:t>Standard organizacyjny</a:t>
          </a:r>
        </a:p>
      </dgm:t>
    </dgm:pt>
    <dgm:pt modelId="{C9AADD93-868A-4C8D-9DC7-58CCA80C9CBA}" type="parTrans" cxnId="{A63D4F6E-3E5A-4926-B45B-847B6565C1D1}">
      <dgm:prSet/>
      <dgm:spPr/>
      <dgm:t>
        <a:bodyPr/>
        <a:lstStyle/>
        <a:p>
          <a:endParaRPr lang="pl-PL">
            <a:solidFill>
              <a:schemeClr val="bg2"/>
            </a:solidFill>
          </a:endParaRPr>
        </a:p>
      </dgm:t>
    </dgm:pt>
    <dgm:pt modelId="{3F646FAD-A33E-46F9-9B74-EC0EDAF72174}" type="sibTrans" cxnId="{A63D4F6E-3E5A-4926-B45B-847B6565C1D1}">
      <dgm:prSet/>
      <dgm:spPr/>
      <dgm:t>
        <a:bodyPr/>
        <a:lstStyle/>
        <a:p>
          <a:endParaRPr lang="pl-PL">
            <a:solidFill>
              <a:schemeClr val="bg2"/>
            </a:solidFill>
          </a:endParaRPr>
        </a:p>
      </dgm:t>
    </dgm:pt>
    <dgm:pt modelId="{7D96E55D-AD6C-4C06-89B0-14E52D6734E7}" type="pres">
      <dgm:prSet presAssocID="{D36C6518-1CB2-4B5F-9968-450A6811C121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A5C1903C-4D99-4E3D-8CD3-0689BF036EF8}" type="pres">
      <dgm:prSet presAssocID="{D36C6518-1CB2-4B5F-9968-450A6811C121}" presName="children" presStyleCnt="0"/>
      <dgm:spPr/>
    </dgm:pt>
    <dgm:pt modelId="{0509894E-0C7A-416C-BE21-75EFE3FD2662}" type="pres">
      <dgm:prSet presAssocID="{D36C6518-1CB2-4B5F-9968-450A6811C121}" presName="childPlaceholder" presStyleCnt="0"/>
      <dgm:spPr/>
    </dgm:pt>
    <dgm:pt modelId="{02855F31-9250-49C3-A54B-679107CEAB72}" type="pres">
      <dgm:prSet presAssocID="{D36C6518-1CB2-4B5F-9968-450A6811C121}" presName="circle" presStyleCnt="0"/>
      <dgm:spPr/>
    </dgm:pt>
    <dgm:pt modelId="{06B31A6D-DF91-4172-957C-B10B5AAC64B4}" type="pres">
      <dgm:prSet presAssocID="{D36C6518-1CB2-4B5F-9968-450A6811C121}" presName="quadrant1" presStyleLbl="node1" presStyleIdx="0" presStyleCnt="4" custScaleX="124648" custLinFactNeighborX="-3603" custLinFactNeighborY="1168">
        <dgm:presLayoutVars>
          <dgm:chMax val="1"/>
          <dgm:bulletEnabled val="1"/>
        </dgm:presLayoutVars>
      </dgm:prSet>
      <dgm:spPr/>
    </dgm:pt>
    <dgm:pt modelId="{53E9956F-8A1A-4B7C-A7CB-295718316C76}" type="pres">
      <dgm:prSet presAssocID="{D36C6518-1CB2-4B5F-9968-450A6811C121}" presName="quadrant2" presStyleLbl="node1" presStyleIdx="1" presStyleCnt="4" custScaleX="151974" custLinFactNeighborX="15030" custLinFactNeighborY="1168">
        <dgm:presLayoutVars>
          <dgm:chMax val="1"/>
          <dgm:bulletEnabled val="1"/>
        </dgm:presLayoutVars>
      </dgm:prSet>
      <dgm:spPr/>
    </dgm:pt>
    <dgm:pt modelId="{B9747175-6B77-4D56-955C-771134AA712A}" type="pres">
      <dgm:prSet presAssocID="{D36C6518-1CB2-4B5F-9968-450A6811C121}" presName="quadrant3" presStyleLbl="node1" presStyleIdx="2" presStyleCnt="4" custScaleX="157912" custLinFactNeighborX="22100" custLinFactNeighborY="-4183">
        <dgm:presLayoutVars>
          <dgm:chMax val="1"/>
          <dgm:bulletEnabled val="1"/>
        </dgm:presLayoutVars>
      </dgm:prSet>
      <dgm:spPr/>
    </dgm:pt>
    <dgm:pt modelId="{FA6E3237-F807-4E9F-AC49-4F5B48AD5814}" type="pres">
      <dgm:prSet presAssocID="{D36C6518-1CB2-4B5F-9968-450A6811C121}" presName="quadrant4" presStyleLbl="node1" presStyleIdx="3" presStyleCnt="4" custScaleX="140098" custLinFactNeighborX="-8571" custLinFactNeighborY="-1432">
        <dgm:presLayoutVars>
          <dgm:chMax val="1"/>
          <dgm:bulletEnabled val="1"/>
        </dgm:presLayoutVars>
      </dgm:prSet>
      <dgm:spPr/>
    </dgm:pt>
    <dgm:pt modelId="{EF8AD934-80D0-4E2E-AA0A-2BE5338779F8}" type="pres">
      <dgm:prSet presAssocID="{D36C6518-1CB2-4B5F-9968-450A6811C121}" presName="quadrantPlaceholder" presStyleCnt="0"/>
      <dgm:spPr/>
    </dgm:pt>
    <dgm:pt modelId="{61801A60-E94C-4933-AB8A-7AEDF168EFC9}" type="pres">
      <dgm:prSet presAssocID="{D36C6518-1CB2-4B5F-9968-450A6811C121}" presName="center1" presStyleLbl="fgShp" presStyleIdx="0" presStyleCnt="2" custScaleY="24597" custLinFactX="54446" custLinFactNeighborX="100000" custLinFactNeighborY="-28021"/>
      <dgm:spPr>
        <a:noFill/>
        <a:ln>
          <a:noFill/>
        </a:ln>
      </dgm:spPr>
    </dgm:pt>
    <dgm:pt modelId="{F98E831D-C06C-43B5-827E-509A8ED67AFC}" type="pres">
      <dgm:prSet presAssocID="{D36C6518-1CB2-4B5F-9968-450A6811C121}" presName="center2" presStyleLbl="fgShp" presStyleIdx="1" presStyleCnt="2" custFlipVert="1" custScaleY="38462" custLinFactX="157639" custLinFactNeighborX="200000" custLinFactNeighborY="-69543"/>
      <dgm:spPr>
        <a:noFill/>
        <a:ln>
          <a:noFill/>
        </a:ln>
      </dgm:spPr>
    </dgm:pt>
  </dgm:ptLst>
  <dgm:cxnLst>
    <dgm:cxn modelId="{38970900-10C1-4F80-9D2E-7C050DDBB117}" type="presOf" srcId="{2C55C080-7986-4C73-977E-6072E027B74B}" destId="{B9747175-6B77-4D56-955C-771134AA712A}" srcOrd="0" destOrd="0" presId="urn:microsoft.com/office/officeart/2005/8/layout/cycle4"/>
    <dgm:cxn modelId="{196DD528-4643-4C97-8299-C5954EC3DBF3}" srcId="{D36C6518-1CB2-4B5F-9968-450A6811C121}" destId="{2C55C080-7986-4C73-977E-6072E027B74B}" srcOrd="2" destOrd="0" parTransId="{64F0F02D-71F3-4767-8348-1C313ECD79F4}" sibTransId="{1CC4EC6D-EBEE-488F-93B2-34AA43C2FBC5}"/>
    <dgm:cxn modelId="{DDFF0341-D8B7-4941-95EC-1C92A004BB95}" type="presOf" srcId="{D36C6518-1CB2-4B5F-9968-450A6811C121}" destId="{7D96E55D-AD6C-4C06-89B0-14E52D6734E7}" srcOrd="0" destOrd="0" presId="urn:microsoft.com/office/officeart/2005/8/layout/cycle4"/>
    <dgm:cxn modelId="{A63D4F6E-3E5A-4926-B45B-847B6565C1D1}" srcId="{D36C6518-1CB2-4B5F-9968-450A6811C121}" destId="{6674F75C-8351-4E80-95EA-0CFEB1EFD3BC}" srcOrd="3" destOrd="0" parTransId="{C9AADD93-868A-4C8D-9DC7-58CCA80C9CBA}" sibTransId="{3F646FAD-A33E-46F9-9B74-EC0EDAF72174}"/>
    <dgm:cxn modelId="{4C22F151-6763-4B87-BCCE-3FE82DD62D0F}" type="presOf" srcId="{8C7F90CF-3B17-40B6-8C6C-D4B9CE3101E0}" destId="{53E9956F-8A1A-4B7C-A7CB-295718316C76}" srcOrd="0" destOrd="0" presId="urn:microsoft.com/office/officeart/2005/8/layout/cycle4"/>
    <dgm:cxn modelId="{35650A7B-A7B3-403B-B80B-FA8AEC909C40}" type="presOf" srcId="{2FB780E6-B4AF-4607-8145-41F6D02B4703}" destId="{06B31A6D-DF91-4172-957C-B10B5AAC64B4}" srcOrd="0" destOrd="0" presId="urn:microsoft.com/office/officeart/2005/8/layout/cycle4"/>
    <dgm:cxn modelId="{9C1D2696-20C4-48C1-A5B7-969867C731B1}" srcId="{D36C6518-1CB2-4B5F-9968-450A6811C121}" destId="{8C7F90CF-3B17-40B6-8C6C-D4B9CE3101E0}" srcOrd="1" destOrd="0" parTransId="{819BFD86-A24E-493C-A27A-C9B9F4E83C6C}" sibTransId="{296659AA-0452-482E-B769-773E652F9257}"/>
    <dgm:cxn modelId="{3CCFD4D2-3856-4572-B93B-C671874BBCC7}" type="presOf" srcId="{6674F75C-8351-4E80-95EA-0CFEB1EFD3BC}" destId="{FA6E3237-F807-4E9F-AC49-4F5B48AD5814}" srcOrd="0" destOrd="0" presId="urn:microsoft.com/office/officeart/2005/8/layout/cycle4"/>
    <dgm:cxn modelId="{E8C5F5E8-42E1-41BD-9AFB-7705423C6FFF}" srcId="{D36C6518-1CB2-4B5F-9968-450A6811C121}" destId="{2FB780E6-B4AF-4607-8145-41F6D02B4703}" srcOrd="0" destOrd="0" parTransId="{EDC78A2E-ABD3-4C89-AE1A-44AD30225977}" sibTransId="{DF8A7034-E853-4207-8D50-58058D6E3D62}"/>
    <dgm:cxn modelId="{15120F6F-6DDD-42BF-AED7-6FC57E6B3A9D}" type="presParOf" srcId="{7D96E55D-AD6C-4C06-89B0-14E52D6734E7}" destId="{A5C1903C-4D99-4E3D-8CD3-0689BF036EF8}" srcOrd="0" destOrd="0" presId="urn:microsoft.com/office/officeart/2005/8/layout/cycle4"/>
    <dgm:cxn modelId="{5E219063-3879-4D61-9D60-1AE0EE0ECABA}" type="presParOf" srcId="{A5C1903C-4D99-4E3D-8CD3-0689BF036EF8}" destId="{0509894E-0C7A-416C-BE21-75EFE3FD2662}" srcOrd="0" destOrd="0" presId="urn:microsoft.com/office/officeart/2005/8/layout/cycle4"/>
    <dgm:cxn modelId="{8B55F310-8954-4802-B006-0D29F27AAB10}" type="presParOf" srcId="{7D96E55D-AD6C-4C06-89B0-14E52D6734E7}" destId="{02855F31-9250-49C3-A54B-679107CEAB72}" srcOrd="1" destOrd="0" presId="urn:microsoft.com/office/officeart/2005/8/layout/cycle4"/>
    <dgm:cxn modelId="{79E71FD8-C74F-4A1A-A90C-6451FC7EFFD7}" type="presParOf" srcId="{02855F31-9250-49C3-A54B-679107CEAB72}" destId="{06B31A6D-DF91-4172-957C-B10B5AAC64B4}" srcOrd="0" destOrd="0" presId="urn:microsoft.com/office/officeart/2005/8/layout/cycle4"/>
    <dgm:cxn modelId="{CB14CB17-DCFD-47B8-820C-3F1F8D9059AC}" type="presParOf" srcId="{02855F31-9250-49C3-A54B-679107CEAB72}" destId="{53E9956F-8A1A-4B7C-A7CB-295718316C76}" srcOrd="1" destOrd="0" presId="urn:microsoft.com/office/officeart/2005/8/layout/cycle4"/>
    <dgm:cxn modelId="{F80A615A-CD2C-4F7F-AEBC-044EE0D9C931}" type="presParOf" srcId="{02855F31-9250-49C3-A54B-679107CEAB72}" destId="{B9747175-6B77-4D56-955C-771134AA712A}" srcOrd="2" destOrd="0" presId="urn:microsoft.com/office/officeart/2005/8/layout/cycle4"/>
    <dgm:cxn modelId="{40475154-297B-4F28-8A52-7D21D6632699}" type="presParOf" srcId="{02855F31-9250-49C3-A54B-679107CEAB72}" destId="{FA6E3237-F807-4E9F-AC49-4F5B48AD5814}" srcOrd="3" destOrd="0" presId="urn:microsoft.com/office/officeart/2005/8/layout/cycle4"/>
    <dgm:cxn modelId="{F8E98771-F0C2-4BEC-8B62-8B18EAB65A9A}" type="presParOf" srcId="{02855F31-9250-49C3-A54B-679107CEAB72}" destId="{EF8AD934-80D0-4E2E-AA0A-2BE5338779F8}" srcOrd="4" destOrd="0" presId="urn:microsoft.com/office/officeart/2005/8/layout/cycle4"/>
    <dgm:cxn modelId="{CDFD55E2-D8B7-4C57-A8C8-5339A5C43914}" type="presParOf" srcId="{7D96E55D-AD6C-4C06-89B0-14E52D6734E7}" destId="{61801A60-E94C-4933-AB8A-7AEDF168EFC9}" srcOrd="2" destOrd="0" presId="urn:microsoft.com/office/officeart/2005/8/layout/cycle4"/>
    <dgm:cxn modelId="{55E7D777-A01F-4C1A-8FDB-D2237EA39E42}" type="presParOf" srcId="{7D96E55D-AD6C-4C06-89B0-14E52D6734E7}" destId="{F98E831D-C06C-43B5-827E-509A8ED67AFC}" srcOrd="3" destOrd="0" presId="urn:microsoft.com/office/officeart/2005/8/layout/cycle4"/>
  </dgm:cxnLst>
  <dgm:bg>
    <a:noFill/>
  </dgm:bg>
  <dgm:whole>
    <a:ln>
      <a:prstDash val="sysDot"/>
    </a:ln>
  </dgm:whole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2BFAD05-F090-4714-A7CA-5D10419EC59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F0065448-7C44-415D-90BC-C05D43339EA1}">
      <dgm:prSet phldrT="[Tekst]" custT="1"/>
      <dgm:spPr>
        <a:solidFill>
          <a:schemeClr val="tx2"/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l-PL" sz="900" b="1">
              <a:solidFill>
                <a:schemeClr val="bg2"/>
              </a:solidFill>
              <a:latin typeface="Barlow" panose="00000500000000000000" pitchFamily="2" charset="-18"/>
            </a:rPr>
            <a:t>pierwszy krok </a:t>
          </a:r>
          <a:r>
            <a:rPr lang="pl-PL" sz="900">
              <a:solidFill>
                <a:schemeClr val="bg2"/>
              </a:solidFill>
              <a:latin typeface="Barlow" panose="00000500000000000000" pitchFamily="2" charset="-18"/>
            </a:rPr>
            <a:t>do systemowego zmierzenia się z tematem zarządzania danymi</a:t>
          </a:r>
          <a:endParaRPr lang="pl-PL" sz="900">
            <a:solidFill>
              <a:schemeClr val="bg2"/>
            </a:solidFill>
          </a:endParaRPr>
        </a:p>
      </dgm:t>
    </dgm:pt>
    <dgm:pt modelId="{B0029213-AA08-480C-A14B-AD381127B9EE}" type="parTrans" cxnId="{27FC2F18-7E67-4F24-95BC-FF7643770AA0}">
      <dgm:prSet/>
      <dgm:spPr/>
      <dgm:t>
        <a:bodyPr/>
        <a:lstStyle/>
        <a:p>
          <a:endParaRPr lang="pl-PL" sz="2800">
            <a:solidFill>
              <a:schemeClr val="bg2"/>
            </a:solidFill>
          </a:endParaRPr>
        </a:p>
      </dgm:t>
    </dgm:pt>
    <dgm:pt modelId="{052AE595-3244-4C40-A771-8152C522C9B1}" type="sibTrans" cxnId="{27FC2F18-7E67-4F24-95BC-FF7643770AA0}">
      <dgm:prSet/>
      <dgm:spPr/>
      <dgm:t>
        <a:bodyPr/>
        <a:lstStyle/>
        <a:p>
          <a:endParaRPr lang="pl-PL" sz="2800">
            <a:solidFill>
              <a:schemeClr val="bg2"/>
            </a:solidFill>
          </a:endParaRPr>
        </a:p>
      </dgm:t>
    </dgm:pt>
    <dgm:pt modelId="{338FF56B-E0B4-409B-8A4C-57CF88227829}">
      <dgm:prSet phldrT="[Tekst]" custT="1"/>
      <dgm:spPr>
        <a:solidFill>
          <a:schemeClr val="tx2"/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l-PL" sz="900">
              <a:solidFill>
                <a:schemeClr val="bg2"/>
              </a:solidFill>
              <a:latin typeface="Barlow" panose="00000500000000000000" pitchFamily="2" charset="-18"/>
            </a:rPr>
            <a:t>określenie </a:t>
          </a:r>
          <a:r>
            <a:rPr lang="pl-PL" sz="900" b="1">
              <a:solidFill>
                <a:schemeClr val="bg2"/>
              </a:solidFill>
              <a:latin typeface="Barlow" panose="00000500000000000000" pitchFamily="2" charset="-18"/>
            </a:rPr>
            <a:t>oczekiwań</a:t>
          </a:r>
          <a:r>
            <a:rPr lang="pl-PL" sz="900">
              <a:solidFill>
                <a:schemeClr val="bg2"/>
              </a:solidFill>
              <a:latin typeface="Barlow" panose="00000500000000000000" pitchFamily="2" charset="-18"/>
            </a:rPr>
            <a:t> wobec zarządzania danymi </a:t>
          </a:r>
          <a:endParaRPr lang="pl-PL" sz="900">
            <a:solidFill>
              <a:schemeClr val="bg2"/>
            </a:solidFill>
          </a:endParaRPr>
        </a:p>
      </dgm:t>
    </dgm:pt>
    <dgm:pt modelId="{25340BD7-048F-421A-B0B8-C0FB1A8782DA}" type="parTrans" cxnId="{E276AF85-91DD-412E-A8E3-45A3CDE32339}">
      <dgm:prSet/>
      <dgm:spPr/>
      <dgm:t>
        <a:bodyPr/>
        <a:lstStyle/>
        <a:p>
          <a:endParaRPr lang="pl-PL" sz="2800">
            <a:solidFill>
              <a:schemeClr val="bg2"/>
            </a:solidFill>
          </a:endParaRPr>
        </a:p>
      </dgm:t>
    </dgm:pt>
    <dgm:pt modelId="{1C8975AF-18F7-4445-88B7-D9D256006F58}" type="sibTrans" cxnId="{E276AF85-91DD-412E-A8E3-45A3CDE32339}">
      <dgm:prSet/>
      <dgm:spPr/>
      <dgm:t>
        <a:bodyPr/>
        <a:lstStyle/>
        <a:p>
          <a:endParaRPr lang="pl-PL" sz="2800">
            <a:solidFill>
              <a:schemeClr val="bg2"/>
            </a:solidFill>
          </a:endParaRPr>
        </a:p>
      </dgm:t>
    </dgm:pt>
    <dgm:pt modelId="{8DC0B596-C67D-4584-987E-089D4FB1B2D0}">
      <dgm:prSet phldrT="[Tekst]" custT="1"/>
      <dgm:spPr>
        <a:solidFill>
          <a:schemeClr val="tx2"/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l-PL" sz="900" b="1">
              <a:solidFill>
                <a:schemeClr val="bg2"/>
              </a:solidFill>
              <a:latin typeface="Barlow" panose="00000500000000000000" pitchFamily="2" charset="-18"/>
            </a:rPr>
            <a:t>identyfikacja trendów i ich analiza </a:t>
          </a:r>
          <a:r>
            <a:rPr lang="pl-PL" sz="900">
              <a:solidFill>
                <a:schemeClr val="bg2"/>
              </a:solidFill>
              <a:latin typeface="Barlow" panose="00000500000000000000" pitchFamily="2" charset="-18"/>
            </a:rPr>
            <a:t>w kontekście np. programów operacyjnych</a:t>
          </a:r>
          <a:endParaRPr lang="pl-PL" sz="900">
            <a:solidFill>
              <a:schemeClr val="bg2"/>
            </a:solidFill>
          </a:endParaRPr>
        </a:p>
      </dgm:t>
    </dgm:pt>
    <dgm:pt modelId="{B624CE32-9C11-4CD0-A67D-F79FCB415DDB}" type="parTrans" cxnId="{6B182853-0D92-47F7-8311-4AAAFEC4C252}">
      <dgm:prSet/>
      <dgm:spPr/>
      <dgm:t>
        <a:bodyPr/>
        <a:lstStyle/>
        <a:p>
          <a:endParaRPr lang="pl-PL" sz="2800">
            <a:solidFill>
              <a:schemeClr val="bg2"/>
            </a:solidFill>
          </a:endParaRPr>
        </a:p>
      </dgm:t>
    </dgm:pt>
    <dgm:pt modelId="{8C020883-5F44-45CA-BD80-A37D7CFD3512}" type="sibTrans" cxnId="{6B182853-0D92-47F7-8311-4AAAFEC4C252}">
      <dgm:prSet/>
      <dgm:spPr/>
      <dgm:t>
        <a:bodyPr/>
        <a:lstStyle/>
        <a:p>
          <a:endParaRPr lang="pl-PL" sz="2800">
            <a:solidFill>
              <a:schemeClr val="bg2"/>
            </a:solidFill>
          </a:endParaRPr>
        </a:p>
      </dgm:t>
    </dgm:pt>
    <dgm:pt modelId="{0961EF71-B1C1-4BB8-B335-274A19FF8206}">
      <dgm:prSet custT="1"/>
      <dgm:spPr>
        <a:solidFill>
          <a:schemeClr val="tx2"/>
        </a:solidFill>
      </dgm:spPr>
      <dgm:t>
        <a:bodyPr/>
        <a:lstStyle/>
        <a:p>
          <a:r>
            <a:rPr lang="pl-PL" sz="900">
              <a:solidFill>
                <a:schemeClr val="bg2"/>
              </a:solidFill>
              <a:latin typeface="Barlow" panose="00000500000000000000" pitchFamily="2" charset="-18"/>
            </a:rPr>
            <a:t>Określając cele i rezultaty pokazujemy mieszkańcom jaki jest </a:t>
          </a:r>
          <a:r>
            <a:rPr lang="pl-PL" sz="900" b="1">
              <a:solidFill>
                <a:schemeClr val="bg2"/>
              </a:solidFill>
              <a:latin typeface="Barlow" panose="00000500000000000000" pitchFamily="2" charset="-18"/>
            </a:rPr>
            <a:t>konkretny cel wprowadzanych zmian </a:t>
          </a:r>
          <a:r>
            <a:rPr lang="pl-PL" sz="900">
              <a:solidFill>
                <a:schemeClr val="bg2"/>
              </a:solidFill>
              <a:latin typeface="Barlow" panose="00000500000000000000" pitchFamily="2" charset="-18"/>
            </a:rPr>
            <a:t>(a celem nie jest np. zmiana procedury w urzędzie – to jedynie narzędzie służące do realizacji celu).</a:t>
          </a:r>
        </a:p>
      </dgm:t>
    </dgm:pt>
    <dgm:pt modelId="{8C16B4F9-B602-4359-BBCC-C240712716EE}" type="parTrans" cxnId="{2117D23D-8DB4-4E1C-9CE7-E8B31D519C80}">
      <dgm:prSet/>
      <dgm:spPr/>
      <dgm:t>
        <a:bodyPr/>
        <a:lstStyle/>
        <a:p>
          <a:endParaRPr lang="pl-PL" sz="2800">
            <a:solidFill>
              <a:schemeClr val="bg2"/>
            </a:solidFill>
          </a:endParaRPr>
        </a:p>
      </dgm:t>
    </dgm:pt>
    <dgm:pt modelId="{23F8A917-94E3-40D0-A1C7-6F337D5EBBC9}" type="sibTrans" cxnId="{2117D23D-8DB4-4E1C-9CE7-E8B31D519C80}">
      <dgm:prSet/>
      <dgm:spPr/>
      <dgm:t>
        <a:bodyPr/>
        <a:lstStyle/>
        <a:p>
          <a:endParaRPr lang="pl-PL" sz="2800">
            <a:solidFill>
              <a:schemeClr val="bg2"/>
            </a:solidFill>
          </a:endParaRPr>
        </a:p>
      </dgm:t>
    </dgm:pt>
    <dgm:pt modelId="{56C5B565-5A7E-4A25-8BED-AD1BD8972DAF}">
      <dgm:prSet custT="1"/>
      <dgm:spPr>
        <a:solidFill>
          <a:schemeClr val="tx2"/>
        </a:solidFill>
      </dgm:spPr>
      <dgm:t>
        <a:bodyPr/>
        <a:lstStyle/>
        <a:p>
          <a:r>
            <a:rPr lang="pl-PL" sz="900" i="0">
              <a:solidFill>
                <a:schemeClr val="bg2"/>
              </a:solidFill>
              <a:latin typeface="Barlow" panose="00000500000000000000" pitchFamily="2" charset="-18"/>
            </a:rPr>
            <a:t>Określone cele i efekty będą wykorzystane w </a:t>
          </a:r>
          <a:r>
            <a:rPr lang="pl-PL" sz="900" b="1" i="0">
              <a:solidFill>
                <a:schemeClr val="bg2"/>
              </a:solidFill>
              <a:latin typeface="Barlow" panose="00000500000000000000" pitchFamily="2" charset="-18"/>
            </a:rPr>
            <a:t>Ewaluacji - </a:t>
          </a:r>
          <a:r>
            <a:rPr lang="pl-PL" sz="900" b="0" i="0">
              <a:solidFill>
                <a:schemeClr val="bg2"/>
              </a:solidFill>
              <a:latin typeface="Barlow" panose="00000500000000000000" pitchFamily="2" charset="-18"/>
            </a:rPr>
            <a:t>składowej </a:t>
          </a:r>
          <a:r>
            <a:rPr lang="pl-PL" sz="900" i="0">
              <a:solidFill>
                <a:schemeClr val="bg2"/>
              </a:solidFill>
              <a:latin typeface="Barlow" panose="00000500000000000000" pitchFamily="2" charset="-18"/>
            </a:rPr>
            <a:t>Planu Zarządzania Danymi. Na podstawie ich treści powstaną wskaźniki, które będą w sposób mierzalny monitorować postępy</a:t>
          </a:r>
          <a:r>
            <a:rPr lang="pl-PL" sz="900" i="1">
              <a:solidFill>
                <a:schemeClr val="bg2"/>
              </a:solidFill>
              <a:latin typeface="Barlow" panose="00000500000000000000" pitchFamily="2" charset="-18"/>
            </a:rPr>
            <a:t>.</a:t>
          </a:r>
          <a:endParaRPr lang="pl-PL" sz="900">
            <a:solidFill>
              <a:schemeClr val="bg2"/>
            </a:solidFill>
            <a:latin typeface="Barlow" panose="00000500000000000000" pitchFamily="2" charset="-18"/>
          </a:endParaRPr>
        </a:p>
      </dgm:t>
    </dgm:pt>
    <dgm:pt modelId="{D9F02E45-E8D1-4C58-8D3C-CDEEDA933FD2}" type="parTrans" cxnId="{7E7E8170-E018-4346-8E4A-67FDFAD0FB53}">
      <dgm:prSet/>
      <dgm:spPr/>
      <dgm:t>
        <a:bodyPr/>
        <a:lstStyle/>
        <a:p>
          <a:endParaRPr lang="pl-PL" sz="2800">
            <a:solidFill>
              <a:schemeClr val="bg2"/>
            </a:solidFill>
          </a:endParaRPr>
        </a:p>
      </dgm:t>
    </dgm:pt>
    <dgm:pt modelId="{13F5156A-420F-4FDB-A782-618FA1B21475}" type="sibTrans" cxnId="{7E7E8170-E018-4346-8E4A-67FDFAD0FB53}">
      <dgm:prSet/>
      <dgm:spPr/>
      <dgm:t>
        <a:bodyPr/>
        <a:lstStyle/>
        <a:p>
          <a:endParaRPr lang="pl-PL" sz="2800">
            <a:solidFill>
              <a:schemeClr val="bg2"/>
            </a:solidFill>
          </a:endParaRPr>
        </a:p>
      </dgm:t>
    </dgm:pt>
    <dgm:pt modelId="{BDAD5013-3859-490D-B9EA-F1D70F9FB818}" type="pres">
      <dgm:prSet presAssocID="{32BFAD05-F090-4714-A7CA-5D10419EC59F}" presName="Name0" presStyleCnt="0">
        <dgm:presLayoutVars>
          <dgm:chMax val="7"/>
          <dgm:chPref val="7"/>
          <dgm:dir/>
        </dgm:presLayoutVars>
      </dgm:prSet>
      <dgm:spPr/>
    </dgm:pt>
    <dgm:pt modelId="{7091923C-F944-41A1-A72E-D9CBD17BC1EF}" type="pres">
      <dgm:prSet presAssocID="{32BFAD05-F090-4714-A7CA-5D10419EC59F}" presName="Name1" presStyleCnt="0"/>
      <dgm:spPr/>
    </dgm:pt>
    <dgm:pt modelId="{2BA8466C-BEEA-43BF-9C67-9415F411BA8B}" type="pres">
      <dgm:prSet presAssocID="{32BFAD05-F090-4714-A7CA-5D10419EC59F}" presName="cycle" presStyleCnt="0"/>
      <dgm:spPr/>
    </dgm:pt>
    <dgm:pt modelId="{D431C6A2-E775-46CD-AD31-B1BD2AAF4907}" type="pres">
      <dgm:prSet presAssocID="{32BFAD05-F090-4714-A7CA-5D10419EC59F}" presName="srcNode" presStyleLbl="node1" presStyleIdx="0" presStyleCnt="5"/>
      <dgm:spPr/>
    </dgm:pt>
    <dgm:pt modelId="{EDD63A41-B6D4-47AD-A653-7E6EB7A2FCF4}" type="pres">
      <dgm:prSet presAssocID="{32BFAD05-F090-4714-A7CA-5D10419EC59F}" presName="conn" presStyleLbl="parChTrans1D2" presStyleIdx="0" presStyleCnt="1"/>
      <dgm:spPr/>
    </dgm:pt>
    <dgm:pt modelId="{40B26122-682A-403E-AD4B-108974B024BB}" type="pres">
      <dgm:prSet presAssocID="{32BFAD05-F090-4714-A7CA-5D10419EC59F}" presName="extraNode" presStyleLbl="node1" presStyleIdx="0" presStyleCnt="5"/>
      <dgm:spPr/>
    </dgm:pt>
    <dgm:pt modelId="{BDF35F2F-69FB-41E2-BF76-EC34EA30C8B1}" type="pres">
      <dgm:prSet presAssocID="{32BFAD05-F090-4714-A7CA-5D10419EC59F}" presName="dstNode" presStyleLbl="node1" presStyleIdx="0" presStyleCnt="5"/>
      <dgm:spPr/>
    </dgm:pt>
    <dgm:pt modelId="{6E1F87A2-251C-46C0-8D5B-D01D05758C81}" type="pres">
      <dgm:prSet presAssocID="{F0065448-7C44-415D-90BC-C05D43339EA1}" presName="text_1" presStyleLbl="node1" presStyleIdx="0" presStyleCnt="5">
        <dgm:presLayoutVars>
          <dgm:bulletEnabled val="1"/>
        </dgm:presLayoutVars>
      </dgm:prSet>
      <dgm:spPr/>
    </dgm:pt>
    <dgm:pt modelId="{B331A13B-7942-45B2-9E85-27AFC0143997}" type="pres">
      <dgm:prSet presAssocID="{F0065448-7C44-415D-90BC-C05D43339EA1}" presName="accent_1" presStyleCnt="0"/>
      <dgm:spPr/>
    </dgm:pt>
    <dgm:pt modelId="{669E4E6A-0319-4003-8844-B941F4EF1223}" type="pres">
      <dgm:prSet presAssocID="{F0065448-7C44-415D-90BC-C05D43339EA1}" presName="accentRepeatNode" presStyleLbl="solidFgAcc1" presStyleIdx="0" presStyleCnt="5"/>
      <dgm:spPr/>
    </dgm:pt>
    <dgm:pt modelId="{F9D9EDB4-21E8-43C5-BA88-4145B90B714C}" type="pres">
      <dgm:prSet presAssocID="{338FF56B-E0B4-409B-8A4C-57CF88227829}" presName="text_2" presStyleLbl="node1" presStyleIdx="1" presStyleCnt="5">
        <dgm:presLayoutVars>
          <dgm:bulletEnabled val="1"/>
        </dgm:presLayoutVars>
      </dgm:prSet>
      <dgm:spPr/>
    </dgm:pt>
    <dgm:pt modelId="{55DB6936-BADC-4E24-90F3-DD162D069934}" type="pres">
      <dgm:prSet presAssocID="{338FF56B-E0B4-409B-8A4C-57CF88227829}" presName="accent_2" presStyleCnt="0"/>
      <dgm:spPr/>
    </dgm:pt>
    <dgm:pt modelId="{E79A0BD7-01E3-415B-AEFB-40FD4AE20733}" type="pres">
      <dgm:prSet presAssocID="{338FF56B-E0B4-409B-8A4C-57CF88227829}" presName="accentRepeatNode" presStyleLbl="solidFgAcc1" presStyleIdx="1" presStyleCnt="5"/>
      <dgm:spPr/>
    </dgm:pt>
    <dgm:pt modelId="{E497DF6A-FECE-4291-9674-0C35C0A52D38}" type="pres">
      <dgm:prSet presAssocID="{8DC0B596-C67D-4584-987E-089D4FB1B2D0}" presName="text_3" presStyleLbl="node1" presStyleIdx="2" presStyleCnt="5">
        <dgm:presLayoutVars>
          <dgm:bulletEnabled val="1"/>
        </dgm:presLayoutVars>
      </dgm:prSet>
      <dgm:spPr/>
    </dgm:pt>
    <dgm:pt modelId="{8122FB8D-F13C-422A-9B4F-48CFAD2668FA}" type="pres">
      <dgm:prSet presAssocID="{8DC0B596-C67D-4584-987E-089D4FB1B2D0}" presName="accent_3" presStyleCnt="0"/>
      <dgm:spPr/>
    </dgm:pt>
    <dgm:pt modelId="{66F92067-8682-4866-A586-5B07D582F188}" type="pres">
      <dgm:prSet presAssocID="{8DC0B596-C67D-4584-987E-089D4FB1B2D0}" presName="accentRepeatNode" presStyleLbl="solidFgAcc1" presStyleIdx="2" presStyleCnt="5"/>
      <dgm:spPr/>
    </dgm:pt>
    <dgm:pt modelId="{9824DF4A-B981-472C-9FAD-0F1BDBC988B4}" type="pres">
      <dgm:prSet presAssocID="{0961EF71-B1C1-4BB8-B335-274A19FF8206}" presName="text_4" presStyleLbl="node1" presStyleIdx="3" presStyleCnt="5">
        <dgm:presLayoutVars>
          <dgm:bulletEnabled val="1"/>
        </dgm:presLayoutVars>
      </dgm:prSet>
      <dgm:spPr/>
    </dgm:pt>
    <dgm:pt modelId="{DE2094AA-402E-4ADB-962E-B568459D3B73}" type="pres">
      <dgm:prSet presAssocID="{0961EF71-B1C1-4BB8-B335-274A19FF8206}" presName="accent_4" presStyleCnt="0"/>
      <dgm:spPr/>
    </dgm:pt>
    <dgm:pt modelId="{93E3A20E-5662-4E70-981C-9E0226431346}" type="pres">
      <dgm:prSet presAssocID="{0961EF71-B1C1-4BB8-B335-274A19FF8206}" presName="accentRepeatNode" presStyleLbl="solidFgAcc1" presStyleIdx="3" presStyleCnt="5"/>
      <dgm:spPr/>
    </dgm:pt>
    <dgm:pt modelId="{403FDD0A-F69B-406F-861E-BC35ABD6FE84}" type="pres">
      <dgm:prSet presAssocID="{56C5B565-5A7E-4A25-8BED-AD1BD8972DAF}" presName="text_5" presStyleLbl="node1" presStyleIdx="4" presStyleCnt="5">
        <dgm:presLayoutVars>
          <dgm:bulletEnabled val="1"/>
        </dgm:presLayoutVars>
      </dgm:prSet>
      <dgm:spPr/>
    </dgm:pt>
    <dgm:pt modelId="{8CCC6380-FC5E-45B0-B6E8-6EC73B3FA0CB}" type="pres">
      <dgm:prSet presAssocID="{56C5B565-5A7E-4A25-8BED-AD1BD8972DAF}" presName="accent_5" presStyleCnt="0"/>
      <dgm:spPr/>
    </dgm:pt>
    <dgm:pt modelId="{840C9F45-49E1-4646-93FE-BB5D075B0EDC}" type="pres">
      <dgm:prSet presAssocID="{56C5B565-5A7E-4A25-8BED-AD1BD8972DAF}" presName="accentRepeatNode" presStyleLbl="solidFgAcc1" presStyleIdx="4" presStyleCnt="5"/>
      <dgm:spPr/>
    </dgm:pt>
  </dgm:ptLst>
  <dgm:cxnLst>
    <dgm:cxn modelId="{27FC2F18-7E67-4F24-95BC-FF7643770AA0}" srcId="{32BFAD05-F090-4714-A7CA-5D10419EC59F}" destId="{F0065448-7C44-415D-90BC-C05D43339EA1}" srcOrd="0" destOrd="0" parTransId="{B0029213-AA08-480C-A14B-AD381127B9EE}" sibTransId="{052AE595-3244-4C40-A771-8152C522C9B1}"/>
    <dgm:cxn modelId="{2117D23D-8DB4-4E1C-9CE7-E8B31D519C80}" srcId="{32BFAD05-F090-4714-A7CA-5D10419EC59F}" destId="{0961EF71-B1C1-4BB8-B335-274A19FF8206}" srcOrd="3" destOrd="0" parTransId="{8C16B4F9-B602-4359-BBCC-C240712716EE}" sibTransId="{23F8A917-94E3-40D0-A1C7-6F337D5EBBC9}"/>
    <dgm:cxn modelId="{3AD74C5D-72B9-4724-A64D-288075B6A92A}" type="presOf" srcId="{0961EF71-B1C1-4BB8-B335-274A19FF8206}" destId="{9824DF4A-B981-472C-9FAD-0F1BDBC988B4}" srcOrd="0" destOrd="0" presId="urn:microsoft.com/office/officeart/2008/layout/VerticalCurvedList"/>
    <dgm:cxn modelId="{7E7E8170-E018-4346-8E4A-67FDFAD0FB53}" srcId="{32BFAD05-F090-4714-A7CA-5D10419EC59F}" destId="{56C5B565-5A7E-4A25-8BED-AD1BD8972DAF}" srcOrd="4" destOrd="0" parTransId="{D9F02E45-E8D1-4C58-8D3C-CDEEDA933FD2}" sibTransId="{13F5156A-420F-4FDB-A782-618FA1B21475}"/>
    <dgm:cxn modelId="{9B2EBC72-A533-4E80-BA97-F2521DCA16FB}" type="presOf" srcId="{56C5B565-5A7E-4A25-8BED-AD1BD8972DAF}" destId="{403FDD0A-F69B-406F-861E-BC35ABD6FE84}" srcOrd="0" destOrd="0" presId="urn:microsoft.com/office/officeart/2008/layout/VerticalCurvedList"/>
    <dgm:cxn modelId="{6B182853-0D92-47F7-8311-4AAAFEC4C252}" srcId="{32BFAD05-F090-4714-A7CA-5D10419EC59F}" destId="{8DC0B596-C67D-4584-987E-089D4FB1B2D0}" srcOrd="2" destOrd="0" parTransId="{B624CE32-9C11-4CD0-A67D-F79FCB415DDB}" sibTransId="{8C020883-5F44-45CA-BD80-A37D7CFD3512}"/>
    <dgm:cxn modelId="{202FBE73-29C8-4A6E-90F1-6524CB652849}" type="presOf" srcId="{338FF56B-E0B4-409B-8A4C-57CF88227829}" destId="{F9D9EDB4-21E8-43C5-BA88-4145B90B714C}" srcOrd="0" destOrd="0" presId="urn:microsoft.com/office/officeart/2008/layout/VerticalCurvedList"/>
    <dgm:cxn modelId="{F9A82F78-7ED5-492D-ADD5-7777C736040B}" type="presOf" srcId="{8DC0B596-C67D-4584-987E-089D4FB1B2D0}" destId="{E497DF6A-FECE-4291-9674-0C35C0A52D38}" srcOrd="0" destOrd="0" presId="urn:microsoft.com/office/officeart/2008/layout/VerticalCurvedList"/>
    <dgm:cxn modelId="{E276AF85-91DD-412E-A8E3-45A3CDE32339}" srcId="{32BFAD05-F090-4714-A7CA-5D10419EC59F}" destId="{338FF56B-E0B4-409B-8A4C-57CF88227829}" srcOrd="1" destOrd="0" parTransId="{25340BD7-048F-421A-B0B8-C0FB1A8782DA}" sibTransId="{1C8975AF-18F7-4445-88B7-D9D256006F58}"/>
    <dgm:cxn modelId="{3082F69B-F8D8-4BA1-B802-0177FE9CE392}" type="presOf" srcId="{32BFAD05-F090-4714-A7CA-5D10419EC59F}" destId="{BDAD5013-3859-490D-B9EA-F1D70F9FB818}" srcOrd="0" destOrd="0" presId="urn:microsoft.com/office/officeart/2008/layout/VerticalCurvedList"/>
    <dgm:cxn modelId="{62078FA9-7AD5-49E4-BE1D-6EF366B05651}" type="presOf" srcId="{F0065448-7C44-415D-90BC-C05D43339EA1}" destId="{6E1F87A2-251C-46C0-8D5B-D01D05758C81}" srcOrd="0" destOrd="0" presId="urn:microsoft.com/office/officeart/2008/layout/VerticalCurvedList"/>
    <dgm:cxn modelId="{7ACA4AEE-1093-4509-A528-ABFE350EB90B}" type="presOf" srcId="{052AE595-3244-4C40-A771-8152C522C9B1}" destId="{EDD63A41-B6D4-47AD-A653-7E6EB7A2FCF4}" srcOrd="0" destOrd="0" presId="urn:microsoft.com/office/officeart/2008/layout/VerticalCurvedList"/>
    <dgm:cxn modelId="{A1361FEF-077B-4EDC-A01F-7AECCE547F81}" type="presParOf" srcId="{BDAD5013-3859-490D-B9EA-F1D70F9FB818}" destId="{7091923C-F944-41A1-A72E-D9CBD17BC1EF}" srcOrd="0" destOrd="0" presId="urn:microsoft.com/office/officeart/2008/layout/VerticalCurvedList"/>
    <dgm:cxn modelId="{8CF69684-A349-446C-9C8F-7AD5501CC23E}" type="presParOf" srcId="{7091923C-F944-41A1-A72E-D9CBD17BC1EF}" destId="{2BA8466C-BEEA-43BF-9C67-9415F411BA8B}" srcOrd="0" destOrd="0" presId="urn:microsoft.com/office/officeart/2008/layout/VerticalCurvedList"/>
    <dgm:cxn modelId="{C1A7B57A-E3E5-43A1-8369-CDB365DC77F4}" type="presParOf" srcId="{2BA8466C-BEEA-43BF-9C67-9415F411BA8B}" destId="{D431C6A2-E775-46CD-AD31-B1BD2AAF4907}" srcOrd="0" destOrd="0" presId="urn:microsoft.com/office/officeart/2008/layout/VerticalCurvedList"/>
    <dgm:cxn modelId="{B48D8BD3-4B2B-45DA-A286-3E1BA77292B6}" type="presParOf" srcId="{2BA8466C-BEEA-43BF-9C67-9415F411BA8B}" destId="{EDD63A41-B6D4-47AD-A653-7E6EB7A2FCF4}" srcOrd="1" destOrd="0" presId="urn:microsoft.com/office/officeart/2008/layout/VerticalCurvedList"/>
    <dgm:cxn modelId="{367C652A-1693-41A0-A19A-F0ACF4600197}" type="presParOf" srcId="{2BA8466C-BEEA-43BF-9C67-9415F411BA8B}" destId="{40B26122-682A-403E-AD4B-108974B024BB}" srcOrd="2" destOrd="0" presId="urn:microsoft.com/office/officeart/2008/layout/VerticalCurvedList"/>
    <dgm:cxn modelId="{78A3D20D-707F-4296-A50E-5C23FD5F0994}" type="presParOf" srcId="{2BA8466C-BEEA-43BF-9C67-9415F411BA8B}" destId="{BDF35F2F-69FB-41E2-BF76-EC34EA30C8B1}" srcOrd="3" destOrd="0" presId="urn:microsoft.com/office/officeart/2008/layout/VerticalCurvedList"/>
    <dgm:cxn modelId="{8D194958-5B19-427A-AC2E-98C2914A30CC}" type="presParOf" srcId="{7091923C-F944-41A1-A72E-D9CBD17BC1EF}" destId="{6E1F87A2-251C-46C0-8D5B-D01D05758C81}" srcOrd="1" destOrd="0" presId="urn:microsoft.com/office/officeart/2008/layout/VerticalCurvedList"/>
    <dgm:cxn modelId="{5037D143-A62A-4A51-B800-99BA2E2FD83A}" type="presParOf" srcId="{7091923C-F944-41A1-A72E-D9CBD17BC1EF}" destId="{B331A13B-7942-45B2-9E85-27AFC0143997}" srcOrd="2" destOrd="0" presId="urn:microsoft.com/office/officeart/2008/layout/VerticalCurvedList"/>
    <dgm:cxn modelId="{7CCAAC00-E23F-45D8-B65C-2F6C878ADE65}" type="presParOf" srcId="{B331A13B-7942-45B2-9E85-27AFC0143997}" destId="{669E4E6A-0319-4003-8844-B941F4EF1223}" srcOrd="0" destOrd="0" presId="urn:microsoft.com/office/officeart/2008/layout/VerticalCurvedList"/>
    <dgm:cxn modelId="{2638DA82-151E-450B-8F80-9017EC4796BE}" type="presParOf" srcId="{7091923C-F944-41A1-A72E-D9CBD17BC1EF}" destId="{F9D9EDB4-21E8-43C5-BA88-4145B90B714C}" srcOrd="3" destOrd="0" presId="urn:microsoft.com/office/officeart/2008/layout/VerticalCurvedList"/>
    <dgm:cxn modelId="{9DAA412F-A81B-44C9-A026-2D5D4EBE3297}" type="presParOf" srcId="{7091923C-F944-41A1-A72E-D9CBD17BC1EF}" destId="{55DB6936-BADC-4E24-90F3-DD162D069934}" srcOrd="4" destOrd="0" presId="urn:microsoft.com/office/officeart/2008/layout/VerticalCurvedList"/>
    <dgm:cxn modelId="{3D6CC39D-3AE9-4BA9-BF4B-39051367E007}" type="presParOf" srcId="{55DB6936-BADC-4E24-90F3-DD162D069934}" destId="{E79A0BD7-01E3-415B-AEFB-40FD4AE20733}" srcOrd="0" destOrd="0" presId="urn:microsoft.com/office/officeart/2008/layout/VerticalCurvedList"/>
    <dgm:cxn modelId="{5C258BF0-F5AE-4006-8B97-84A05065BA7D}" type="presParOf" srcId="{7091923C-F944-41A1-A72E-D9CBD17BC1EF}" destId="{E497DF6A-FECE-4291-9674-0C35C0A52D38}" srcOrd="5" destOrd="0" presId="urn:microsoft.com/office/officeart/2008/layout/VerticalCurvedList"/>
    <dgm:cxn modelId="{7296975E-B2CC-4E5F-A8C8-E3D20A1838C6}" type="presParOf" srcId="{7091923C-F944-41A1-A72E-D9CBD17BC1EF}" destId="{8122FB8D-F13C-422A-9B4F-48CFAD2668FA}" srcOrd="6" destOrd="0" presId="urn:microsoft.com/office/officeart/2008/layout/VerticalCurvedList"/>
    <dgm:cxn modelId="{A2F7CFA9-847F-409F-8AE3-127D74670580}" type="presParOf" srcId="{8122FB8D-F13C-422A-9B4F-48CFAD2668FA}" destId="{66F92067-8682-4866-A586-5B07D582F188}" srcOrd="0" destOrd="0" presId="urn:microsoft.com/office/officeart/2008/layout/VerticalCurvedList"/>
    <dgm:cxn modelId="{1C282DF8-F2FD-4178-9853-52553557D4AB}" type="presParOf" srcId="{7091923C-F944-41A1-A72E-D9CBD17BC1EF}" destId="{9824DF4A-B981-472C-9FAD-0F1BDBC988B4}" srcOrd="7" destOrd="0" presId="urn:microsoft.com/office/officeart/2008/layout/VerticalCurvedList"/>
    <dgm:cxn modelId="{269FC3B9-34B9-4FF4-B6E0-5824C2CCE073}" type="presParOf" srcId="{7091923C-F944-41A1-A72E-D9CBD17BC1EF}" destId="{DE2094AA-402E-4ADB-962E-B568459D3B73}" srcOrd="8" destOrd="0" presId="urn:microsoft.com/office/officeart/2008/layout/VerticalCurvedList"/>
    <dgm:cxn modelId="{B889447C-3CA3-4219-A95F-C11C975DFCCE}" type="presParOf" srcId="{DE2094AA-402E-4ADB-962E-B568459D3B73}" destId="{93E3A20E-5662-4E70-981C-9E0226431346}" srcOrd="0" destOrd="0" presId="urn:microsoft.com/office/officeart/2008/layout/VerticalCurvedList"/>
    <dgm:cxn modelId="{CF552BB2-5B0A-4576-9593-346AD90DA0A4}" type="presParOf" srcId="{7091923C-F944-41A1-A72E-D9CBD17BC1EF}" destId="{403FDD0A-F69B-406F-861E-BC35ABD6FE84}" srcOrd="9" destOrd="0" presId="urn:microsoft.com/office/officeart/2008/layout/VerticalCurvedList"/>
    <dgm:cxn modelId="{73A0F0F6-8CE9-42EB-B10B-B339A5848F19}" type="presParOf" srcId="{7091923C-F944-41A1-A72E-D9CBD17BC1EF}" destId="{8CCC6380-FC5E-45B0-B6E8-6EC73B3FA0CB}" srcOrd="10" destOrd="0" presId="urn:microsoft.com/office/officeart/2008/layout/VerticalCurvedList"/>
    <dgm:cxn modelId="{ED71C6E3-BC38-45A4-B530-04A9F75B13D5}" type="presParOf" srcId="{8CCC6380-FC5E-45B0-B6E8-6EC73B3FA0CB}" destId="{840C9F45-49E1-4646-93FE-BB5D075B0ED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927C983-F03B-4B70-AA48-FF867DA13B06}" type="doc">
      <dgm:prSet loTypeId="urn:microsoft.com/office/officeart/2005/8/layout/vList2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pl-PL"/>
        </a:p>
      </dgm:t>
    </dgm:pt>
    <dgm:pt modelId="{2D72FD67-F8EB-46E6-8B0D-7880BE1E31CB}">
      <dgm:prSet phldrT="[Tekst]" custT="1"/>
      <dgm:spPr>
        <a:ln>
          <a:noFill/>
        </a:ln>
      </dgm:spPr>
      <dgm:t>
        <a:bodyPr/>
        <a:lstStyle/>
        <a:p>
          <a:pPr algn="ctr"/>
          <a:r>
            <a:rPr lang="pl-PL" sz="900">
              <a:solidFill>
                <a:schemeClr val="tx1"/>
              </a:solidFill>
              <a:latin typeface="Barlow" panose="00000500000000000000" pitchFamily="2" charset="-18"/>
            </a:rPr>
            <a:t>Stworzony z wykorzystaniem notacji UML</a:t>
          </a:r>
          <a:endParaRPr lang="pl-PL" sz="900" dirty="0">
            <a:solidFill>
              <a:schemeClr val="tx1"/>
            </a:solidFill>
          </a:endParaRPr>
        </a:p>
      </dgm:t>
    </dgm:pt>
    <dgm:pt modelId="{2BA2E4DE-55C0-445B-AC5E-5EA6072FCDC4}" type="parTrans" cxnId="{9D0FDB9E-F3E0-45DE-B453-2499D9F26A2A}">
      <dgm:prSet/>
      <dgm:spPr/>
      <dgm:t>
        <a:bodyPr/>
        <a:lstStyle/>
        <a:p>
          <a:pPr algn="ctr"/>
          <a:endParaRPr lang="pl-PL" sz="1400">
            <a:solidFill>
              <a:schemeClr val="tx1"/>
            </a:solidFill>
          </a:endParaRPr>
        </a:p>
      </dgm:t>
    </dgm:pt>
    <dgm:pt modelId="{2A0558FA-C17B-4798-9EB8-9CBEEE1FAA03}" type="sibTrans" cxnId="{9D0FDB9E-F3E0-45DE-B453-2499D9F26A2A}">
      <dgm:prSet/>
      <dgm:spPr/>
      <dgm:t>
        <a:bodyPr/>
        <a:lstStyle/>
        <a:p>
          <a:pPr algn="ctr"/>
          <a:endParaRPr lang="pl-PL" sz="1400">
            <a:solidFill>
              <a:schemeClr val="tx1"/>
            </a:solidFill>
          </a:endParaRPr>
        </a:p>
      </dgm:t>
    </dgm:pt>
    <dgm:pt modelId="{93C430E1-B139-4A45-A7E4-3D9508997FE2}">
      <dgm:prSet custT="1"/>
      <dgm:spPr>
        <a:ln>
          <a:noFill/>
        </a:ln>
      </dgm:spPr>
      <dgm:t>
        <a:bodyPr/>
        <a:lstStyle/>
        <a:p>
          <a:pPr algn="ctr"/>
          <a:r>
            <a:rPr lang="pl-PL" sz="1000" dirty="0">
              <a:solidFill>
                <a:schemeClr val="tx1"/>
              </a:solidFill>
              <a:latin typeface="Barlow" panose="00000500000000000000" pitchFamily="2" charset="-18"/>
            </a:rPr>
            <a:t>Stanowi zbiór najważniejszych danych gromadzonych w urzędzie w postaci diagramu zawierającego:</a:t>
          </a:r>
          <a:endParaRPr lang="pl-PL" sz="1000" dirty="0">
            <a:solidFill>
              <a:schemeClr val="tx1"/>
            </a:solidFill>
          </a:endParaRPr>
        </a:p>
      </dgm:t>
    </dgm:pt>
    <dgm:pt modelId="{76FFBB0D-CEE1-490F-9EEE-11172C78F238}" type="parTrans" cxnId="{EC99DEA7-842B-405C-8D01-799B099362C6}">
      <dgm:prSet/>
      <dgm:spPr/>
      <dgm:t>
        <a:bodyPr/>
        <a:lstStyle/>
        <a:p>
          <a:pPr algn="ctr"/>
          <a:endParaRPr lang="pl-PL" sz="1400">
            <a:solidFill>
              <a:schemeClr val="tx1"/>
            </a:solidFill>
          </a:endParaRPr>
        </a:p>
      </dgm:t>
    </dgm:pt>
    <dgm:pt modelId="{901F21E5-37F2-485A-9F31-1B3B04BC5CDE}" type="sibTrans" cxnId="{EC99DEA7-842B-405C-8D01-799B099362C6}">
      <dgm:prSet/>
      <dgm:spPr/>
      <dgm:t>
        <a:bodyPr/>
        <a:lstStyle/>
        <a:p>
          <a:pPr algn="ctr"/>
          <a:endParaRPr lang="pl-PL" sz="1400">
            <a:solidFill>
              <a:schemeClr val="tx1"/>
            </a:solidFill>
          </a:endParaRPr>
        </a:p>
      </dgm:t>
    </dgm:pt>
    <dgm:pt modelId="{8BB64D23-1543-40B6-886B-56216A8608DE}" type="pres">
      <dgm:prSet presAssocID="{A927C983-F03B-4B70-AA48-FF867DA13B06}" presName="linear" presStyleCnt="0">
        <dgm:presLayoutVars>
          <dgm:animLvl val="lvl"/>
          <dgm:resizeHandles val="exact"/>
        </dgm:presLayoutVars>
      </dgm:prSet>
      <dgm:spPr/>
    </dgm:pt>
    <dgm:pt modelId="{1DA389D6-06E1-4F1F-B6FF-B44D7B5C4C1B}" type="pres">
      <dgm:prSet presAssocID="{2D72FD67-F8EB-46E6-8B0D-7880BE1E31CB}" presName="parentText" presStyleLbl="node1" presStyleIdx="0" presStyleCnt="2" custScaleY="41564">
        <dgm:presLayoutVars>
          <dgm:chMax val="0"/>
          <dgm:bulletEnabled val="1"/>
        </dgm:presLayoutVars>
      </dgm:prSet>
      <dgm:spPr/>
    </dgm:pt>
    <dgm:pt modelId="{779D001F-CEDC-4ECE-B397-94EEAD69C303}" type="pres">
      <dgm:prSet presAssocID="{2A0558FA-C17B-4798-9EB8-9CBEEE1FAA03}" presName="spacer" presStyleCnt="0"/>
      <dgm:spPr/>
    </dgm:pt>
    <dgm:pt modelId="{1A897BA8-F8DF-4227-9CEB-727D29F2318F}" type="pres">
      <dgm:prSet presAssocID="{93C430E1-B139-4A45-A7E4-3D9508997FE2}" presName="parentText" presStyleLbl="node1" presStyleIdx="1" presStyleCnt="2" custLinFactY="64871" custLinFactNeighborX="807" custLinFactNeighborY="100000">
        <dgm:presLayoutVars>
          <dgm:chMax val="0"/>
          <dgm:bulletEnabled val="1"/>
        </dgm:presLayoutVars>
      </dgm:prSet>
      <dgm:spPr/>
    </dgm:pt>
  </dgm:ptLst>
  <dgm:cxnLst>
    <dgm:cxn modelId="{1AFFEC5B-4D70-4858-9AFD-2FCFD9249106}" type="presOf" srcId="{2D72FD67-F8EB-46E6-8B0D-7880BE1E31CB}" destId="{1DA389D6-06E1-4F1F-B6FF-B44D7B5C4C1B}" srcOrd="0" destOrd="0" presId="urn:microsoft.com/office/officeart/2005/8/layout/vList2"/>
    <dgm:cxn modelId="{9D0FDB9E-F3E0-45DE-B453-2499D9F26A2A}" srcId="{A927C983-F03B-4B70-AA48-FF867DA13B06}" destId="{2D72FD67-F8EB-46E6-8B0D-7880BE1E31CB}" srcOrd="0" destOrd="0" parTransId="{2BA2E4DE-55C0-445B-AC5E-5EA6072FCDC4}" sibTransId="{2A0558FA-C17B-4798-9EB8-9CBEEE1FAA03}"/>
    <dgm:cxn modelId="{EC99DEA7-842B-405C-8D01-799B099362C6}" srcId="{A927C983-F03B-4B70-AA48-FF867DA13B06}" destId="{93C430E1-B139-4A45-A7E4-3D9508997FE2}" srcOrd="1" destOrd="0" parTransId="{76FFBB0D-CEE1-490F-9EEE-11172C78F238}" sibTransId="{901F21E5-37F2-485A-9F31-1B3B04BC5CDE}"/>
    <dgm:cxn modelId="{4FF8C3BF-CA9E-47BE-8DAE-670A0C04242F}" type="presOf" srcId="{A927C983-F03B-4B70-AA48-FF867DA13B06}" destId="{8BB64D23-1543-40B6-886B-56216A8608DE}" srcOrd="0" destOrd="0" presId="urn:microsoft.com/office/officeart/2005/8/layout/vList2"/>
    <dgm:cxn modelId="{3DA3C1F2-94AE-4508-A505-C6F16F7E1E1F}" type="presOf" srcId="{93C430E1-B139-4A45-A7E4-3D9508997FE2}" destId="{1A897BA8-F8DF-4227-9CEB-727D29F2318F}" srcOrd="0" destOrd="0" presId="urn:microsoft.com/office/officeart/2005/8/layout/vList2"/>
    <dgm:cxn modelId="{5B2B476E-0BF1-4886-9D3C-245C0A813A5A}" type="presParOf" srcId="{8BB64D23-1543-40B6-886B-56216A8608DE}" destId="{1DA389D6-06E1-4F1F-B6FF-B44D7B5C4C1B}" srcOrd="0" destOrd="0" presId="urn:microsoft.com/office/officeart/2005/8/layout/vList2"/>
    <dgm:cxn modelId="{3A4EB6A2-170A-4605-8031-2F368E4C0167}" type="presParOf" srcId="{8BB64D23-1543-40B6-886B-56216A8608DE}" destId="{779D001F-CEDC-4ECE-B397-94EEAD69C303}" srcOrd="1" destOrd="0" presId="urn:microsoft.com/office/officeart/2005/8/layout/vList2"/>
    <dgm:cxn modelId="{2350537D-C44C-4E13-AAD1-2C7379349673}" type="presParOf" srcId="{8BB64D23-1543-40B6-886B-56216A8608DE}" destId="{1A897BA8-F8DF-4227-9CEB-727D29F2318F}" srcOrd="2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25CB7D9-D434-42DC-8B9D-006CD08BA4F5}" type="doc">
      <dgm:prSet loTypeId="urn:microsoft.com/office/officeart/2005/8/layout/chevron1" loCatId="process" qsTypeId="urn:microsoft.com/office/officeart/2005/8/quickstyle/simple1" qsCatId="simple" csTypeId="urn:microsoft.com/office/officeart/2005/8/colors/accent1_5" csCatId="accent1" phldr="1"/>
      <dgm:spPr/>
    </dgm:pt>
    <dgm:pt modelId="{1F0F8745-3AC2-44FD-84FF-16F07E52DCE0}">
      <dgm:prSet/>
      <dgm:spPr>
        <a:ln>
          <a:noFill/>
        </a:ln>
      </dgm:spPr>
      <dgm:t>
        <a:bodyPr/>
        <a:lstStyle/>
        <a:p>
          <a:r>
            <a:rPr lang="pl-PL">
              <a:solidFill>
                <a:schemeClr val="tx1"/>
              </a:solidFill>
              <a:latin typeface="Barlow" panose="00000500000000000000" pitchFamily="2" charset="-18"/>
            </a:rPr>
            <a:t>Zbiór encji</a:t>
          </a:r>
        </a:p>
      </dgm:t>
    </dgm:pt>
    <dgm:pt modelId="{2B91B7C4-38D8-4F1F-90D0-299A67DE7D49}" type="parTrans" cxnId="{803C8745-6EB2-476A-BB79-068FD25A08ED}">
      <dgm:prSet/>
      <dgm:spPr/>
      <dgm:t>
        <a:bodyPr/>
        <a:lstStyle/>
        <a:p>
          <a:endParaRPr lang="pl-PL">
            <a:solidFill>
              <a:schemeClr val="tx1"/>
            </a:solidFill>
            <a:latin typeface="Barlow" panose="00000500000000000000" pitchFamily="2" charset="-18"/>
          </a:endParaRPr>
        </a:p>
      </dgm:t>
    </dgm:pt>
    <dgm:pt modelId="{21FC348B-76AD-4EF7-AA14-6FC0EE15FAB8}" type="sibTrans" cxnId="{803C8745-6EB2-476A-BB79-068FD25A08ED}">
      <dgm:prSet/>
      <dgm:spPr/>
      <dgm:t>
        <a:bodyPr/>
        <a:lstStyle/>
        <a:p>
          <a:endParaRPr lang="pl-PL">
            <a:solidFill>
              <a:schemeClr val="tx1"/>
            </a:solidFill>
            <a:latin typeface="Barlow" panose="00000500000000000000" pitchFamily="2" charset="-18"/>
          </a:endParaRPr>
        </a:p>
      </dgm:t>
    </dgm:pt>
    <dgm:pt modelId="{D1A984E2-D793-47F2-B35B-5BC8A70EF334}">
      <dgm:prSet/>
      <dgm:spPr>
        <a:ln>
          <a:noFill/>
        </a:ln>
      </dgm:spPr>
      <dgm:t>
        <a:bodyPr/>
        <a:lstStyle/>
        <a:p>
          <a:r>
            <a:rPr lang="pl-PL" dirty="0">
              <a:solidFill>
                <a:schemeClr val="tx1"/>
              </a:solidFill>
              <a:latin typeface="Barlow" panose="00000500000000000000" pitchFamily="2" charset="-18"/>
            </a:rPr>
            <a:t>Atrybuty encji</a:t>
          </a:r>
        </a:p>
      </dgm:t>
    </dgm:pt>
    <dgm:pt modelId="{AA59BFF9-74A9-4461-90DC-02A4C070CC04}" type="parTrans" cxnId="{0CDD7765-0365-4B5B-8B6A-844E93B85B3A}">
      <dgm:prSet/>
      <dgm:spPr/>
      <dgm:t>
        <a:bodyPr/>
        <a:lstStyle/>
        <a:p>
          <a:endParaRPr lang="pl-PL">
            <a:solidFill>
              <a:schemeClr val="tx1"/>
            </a:solidFill>
            <a:latin typeface="Barlow" panose="00000500000000000000" pitchFamily="2" charset="-18"/>
          </a:endParaRPr>
        </a:p>
      </dgm:t>
    </dgm:pt>
    <dgm:pt modelId="{43B13622-585B-4577-B636-611750344B24}" type="sibTrans" cxnId="{0CDD7765-0365-4B5B-8B6A-844E93B85B3A}">
      <dgm:prSet/>
      <dgm:spPr/>
      <dgm:t>
        <a:bodyPr/>
        <a:lstStyle/>
        <a:p>
          <a:endParaRPr lang="pl-PL">
            <a:solidFill>
              <a:schemeClr val="tx1"/>
            </a:solidFill>
            <a:latin typeface="Barlow" panose="00000500000000000000" pitchFamily="2" charset="-18"/>
          </a:endParaRPr>
        </a:p>
      </dgm:t>
    </dgm:pt>
    <dgm:pt modelId="{0F0A0819-F76B-4982-9A80-1051CF85723F}">
      <dgm:prSet/>
      <dgm:spPr>
        <a:ln>
          <a:noFill/>
        </a:ln>
      </dgm:spPr>
      <dgm:t>
        <a:bodyPr/>
        <a:lstStyle/>
        <a:p>
          <a:r>
            <a:rPr lang="pl-PL" dirty="0">
              <a:solidFill>
                <a:schemeClr val="tx1"/>
              </a:solidFill>
              <a:latin typeface="Barlow" panose="00000500000000000000" pitchFamily="2" charset="-18"/>
            </a:rPr>
            <a:t>Związki pomiędzy encjami</a:t>
          </a:r>
        </a:p>
      </dgm:t>
    </dgm:pt>
    <dgm:pt modelId="{B63E10F8-DEB0-46E2-B4F8-B96BCF6E1E8C}" type="parTrans" cxnId="{977FAF24-B6DA-453D-8AA6-3EBC569D4B36}">
      <dgm:prSet/>
      <dgm:spPr/>
      <dgm:t>
        <a:bodyPr/>
        <a:lstStyle/>
        <a:p>
          <a:endParaRPr lang="pl-PL">
            <a:solidFill>
              <a:schemeClr val="tx1"/>
            </a:solidFill>
            <a:latin typeface="Barlow" panose="00000500000000000000" pitchFamily="2" charset="-18"/>
          </a:endParaRPr>
        </a:p>
      </dgm:t>
    </dgm:pt>
    <dgm:pt modelId="{1EFAAD33-B19D-4FCC-97AE-999DBAC70B12}" type="sibTrans" cxnId="{977FAF24-B6DA-453D-8AA6-3EBC569D4B36}">
      <dgm:prSet/>
      <dgm:spPr/>
      <dgm:t>
        <a:bodyPr/>
        <a:lstStyle/>
        <a:p>
          <a:endParaRPr lang="pl-PL">
            <a:solidFill>
              <a:schemeClr val="tx1"/>
            </a:solidFill>
            <a:latin typeface="Barlow" panose="00000500000000000000" pitchFamily="2" charset="-18"/>
          </a:endParaRPr>
        </a:p>
      </dgm:t>
    </dgm:pt>
    <dgm:pt modelId="{B593EB0A-100D-48C7-8E0D-54EC208F37B1}" type="pres">
      <dgm:prSet presAssocID="{125CB7D9-D434-42DC-8B9D-006CD08BA4F5}" presName="Name0" presStyleCnt="0">
        <dgm:presLayoutVars>
          <dgm:dir/>
          <dgm:animLvl val="lvl"/>
          <dgm:resizeHandles val="exact"/>
        </dgm:presLayoutVars>
      </dgm:prSet>
      <dgm:spPr/>
    </dgm:pt>
    <dgm:pt modelId="{61A7EB4E-8BBE-4181-90E9-DA8D8C9C8BA5}" type="pres">
      <dgm:prSet presAssocID="{1F0F8745-3AC2-44FD-84FF-16F07E52DCE0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404E5CFA-993C-45BE-847C-9E4BC0A9198D}" type="pres">
      <dgm:prSet presAssocID="{21FC348B-76AD-4EF7-AA14-6FC0EE15FAB8}" presName="parTxOnlySpace" presStyleCnt="0"/>
      <dgm:spPr/>
    </dgm:pt>
    <dgm:pt modelId="{B03B549D-B833-445A-87CD-7C6A70D086A8}" type="pres">
      <dgm:prSet presAssocID="{D1A984E2-D793-47F2-B35B-5BC8A70EF334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8508CE11-C096-4C00-BC15-04AC12B540B9}" type="pres">
      <dgm:prSet presAssocID="{43B13622-585B-4577-B636-611750344B24}" presName="parTxOnlySpace" presStyleCnt="0"/>
      <dgm:spPr/>
    </dgm:pt>
    <dgm:pt modelId="{AB8D0631-2EF3-4B26-98CF-150A8D6A2645}" type="pres">
      <dgm:prSet presAssocID="{0F0A0819-F76B-4982-9A80-1051CF85723F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977FAF24-B6DA-453D-8AA6-3EBC569D4B36}" srcId="{125CB7D9-D434-42DC-8B9D-006CD08BA4F5}" destId="{0F0A0819-F76B-4982-9A80-1051CF85723F}" srcOrd="2" destOrd="0" parTransId="{B63E10F8-DEB0-46E2-B4F8-B96BCF6E1E8C}" sibTransId="{1EFAAD33-B19D-4FCC-97AE-999DBAC70B12}"/>
    <dgm:cxn modelId="{076C353F-31E7-4AD6-B6EC-3FB5DDC9C127}" type="presOf" srcId="{1F0F8745-3AC2-44FD-84FF-16F07E52DCE0}" destId="{61A7EB4E-8BBE-4181-90E9-DA8D8C9C8BA5}" srcOrd="0" destOrd="0" presId="urn:microsoft.com/office/officeart/2005/8/layout/chevron1"/>
    <dgm:cxn modelId="{0CDD7765-0365-4B5B-8B6A-844E93B85B3A}" srcId="{125CB7D9-D434-42DC-8B9D-006CD08BA4F5}" destId="{D1A984E2-D793-47F2-B35B-5BC8A70EF334}" srcOrd="1" destOrd="0" parTransId="{AA59BFF9-74A9-4461-90DC-02A4C070CC04}" sibTransId="{43B13622-585B-4577-B636-611750344B24}"/>
    <dgm:cxn modelId="{803C8745-6EB2-476A-BB79-068FD25A08ED}" srcId="{125CB7D9-D434-42DC-8B9D-006CD08BA4F5}" destId="{1F0F8745-3AC2-44FD-84FF-16F07E52DCE0}" srcOrd="0" destOrd="0" parTransId="{2B91B7C4-38D8-4F1F-90D0-299A67DE7D49}" sibTransId="{21FC348B-76AD-4EF7-AA14-6FC0EE15FAB8}"/>
    <dgm:cxn modelId="{96A8617C-F9B4-41A4-A134-9EF50A46841E}" type="presOf" srcId="{125CB7D9-D434-42DC-8B9D-006CD08BA4F5}" destId="{B593EB0A-100D-48C7-8E0D-54EC208F37B1}" srcOrd="0" destOrd="0" presId="urn:microsoft.com/office/officeart/2005/8/layout/chevron1"/>
    <dgm:cxn modelId="{0D7570B4-DF8B-4445-81BF-A2BFC575AF0F}" type="presOf" srcId="{0F0A0819-F76B-4982-9A80-1051CF85723F}" destId="{AB8D0631-2EF3-4B26-98CF-150A8D6A2645}" srcOrd="0" destOrd="0" presId="urn:microsoft.com/office/officeart/2005/8/layout/chevron1"/>
    <dgm:cxn modelId="{D64E6BDF-CDA4-431D-A26F-390BBF959882}" type="presOf" srcId="{D1A984E2-D793-47F2-B35B-5BC8A70EF334}" destId="{B03B549D-B833-445A-87CD-7C6A70D086A8}" srcOrd="0" destOrd="0" presId="urn:microsoft.com/office/officeart/2005/8/layout/chevron1"/>
    <dgm:cxn modelId="{7AE90385-AE86-412F-8CE8-F9D9C44B9F5B}" type="presParOf" srcId="{B593EB0A-100D-48C7-8E0D-54EC208F37B1}" destId="{61A7EB4E-8BBE-4181-90E9-DA8D8C9C8BA5}" srcOrd="0" destOrd="0" presId="urn:microsoft.com/office/officeart/2005/8/layout/chevron1"/>
    <dgm:cxn modelId="{7A2260AF-0560-4235-9A2B-B99841856967}" type="presParOf" srcId="{B593EB0A-100D-48C7-8E0D-54EC208F37B1}" destId="{404E5CFA-993C-45BE-847C-9E4BC0A9198D}" srcOrd="1" destOrd="0" presId="urn:microsoft.com/office/officeart/2005/8/layout/chevron1"/>
    <dgm:cxn modelId="{A82187F6-CE95-4D6F-8C40-4A51B9692ADA}" type="presParOf" srcId="{B593EB0A-100D-48C7-8E0D-54EC208F37B1}" destId="{B03B549D-B833-445A-87CD-7C6A70D086A8}" srcOrd="2" destOrd="0" presId="urn:microsoft.com/office/officeart/2005/8/layout/chevron1"/>
    <dgm:cxn modelId="{B22C63EA-AB48-41F6-8BC5-C3984B03EF97}" type="presParOf" srcId="{B593EB0A-100D-48C7-8E0D-54EC208F37B1}" destId="{8508CE11-C096-4C00-BC15-04AC12B540B9}" srcOrd="3" destOrd="0" presId="urn:microsoft.com/office/officeart/2005/8/layout/chevron1"/>
    <dgm:cxn modelId="{53ECA953-1792-43B0-9877-3A4E38D41D18}" type="presParOf" srcId="{B593EB0A-100D-48C7-8E0D-54EC208F37B1}" destId="{AB8D0631-2EF3-4B26-98CF-150A8D6A2645}" srcOrd="4" destOrd="0" presId="urn:microsoft.com/office/officeart/2005/8/layout/chevron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7FA8D9C-3B1B-4EAF-A954-6F02B32E8DFD}" type="doc">
      <dgm:prSet loTypeId="urn:microsoft.com/office/officeart/2005/8/layout/vList2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pl-PL"/>
        </a:p>
      </dgm:t>
    </dgm:pt>
    <dgm:pt modelId="{49937A8D-6AA8-4BE9-BE47-383B1CB68187}">
      <dgm:prSet phldrT="[Tekst]" custT="1"/>
      <dgm:spPr>
        <a:ln>
          <a:noFill/>
        </a:ln>
      </dgm:spPr>
      <dgm:t>
        <a:bodyPr/>
        <a:lstStyle/>
        <a:p>
          <a:pPr algn="ctr">
            <a:buFont typeface="Arial" panose="020B0604020202020204" pitchFamily="34" charset="0"/>
            <a:buChar char="•"/>
          </a:pPr>
          <a:r>
            <a:rPr lang="pl-PL" sz="1000" dirty="0">
              <a:ln/>
              <a:latin typeface="Barlow" panose="00000500000000000000" pitchFamily="2" charset="-18"/>
            </a:rPr>
            <a:t>Stworzony w strukturze relacyjnej lub relacyjno-obiektowej</a:t>
          </a:r>
          <a:endParaRPr lang="pl-PL" sz="1000" dirty="0">
            <a:ln/>
          </a:endParaRPr>
        </a:p>
      </dgm:t>
    </dgm:pt>
    <dgm:pt modelId="{0CB409E8-FF72-4907-BA38-3BD1D96724FB}" type="parTrans" cxnId="{6BF73A74-CA49-42C8-821E-9DB16CD41CB3}">
      <dgm:prSet/>
      <dgm:spPr/>
      <dgm:t>
        <a:bodyPr/>
        <a:lstStyle/>
        <a:p>
          <a:endParaRPr lang="pl-PL" sz="1000">
            <a:ln>
              <a:noFill/>
            </a:ln>
            <a:solidFill>
              <a:schemeClr val="tx1"/>
            </a:solidFill>
          </a:endParaRPr>
        </a:p>
      </dgm:t>
    </dgm:pt>
    <dgm:pt modelId="{6291BC21-C244-42A4-9AD2-836E894ADF63}" type="sibTrans" cxnId="{6BF73A74-CA49-42C8-821E-9DB16CD41CB3}">
      <dgm:prSet/>
      <dgm:spPr/>
      <dgm:t>
        <a:bodyPr/>
        <a:lstStyle/>
        <a:p>
          <a:endParaRPr lang="pl-PL" sz="1000">
            <a:ln>
              <a:noFill/>
            </a:ln>
            <a:solidFill>
              <a:schemeClr val="tx1"/>
            </a:solidFill>
          </a:endParaRPr>
        </a:p>
      </dgm:t>
    </dgm:pt>
    <dgm:pt modelId="{945FCD5B-F6A4-4BE5-B1D6-9C387AACBD51}">
      <dgm:prSet custT="1"/>
      <dgm:spPr>
        <a:ln>
          <a:noFill/>
        </a:ln>
      </dgm:spPr>
      <dgm:t>
        <a:bodyPr/>
        <a:lstStyle/>
        <a:p>
          <a:pPr algn="ctr"/>
          <a:r>
            <a:rPr lang="pl-PL" sz="1000" dirty="0">
              <a:ln/>
              <a:effectLst/>
              <a:latin typeface="Barlow" panose="00000500000000000000" pitchFamily="2" charset="-18"/>
              <a:ea typeface="Calibri" panose="020F0502020204030204" pitchFamily="34" charset="0"/>
              <a:cs typeface="Times New Roman" panose="02020603050405020304" pitchFamily="18" charset="0"/>
            </a:rPr>
            <a:t>model fizyczny zawierający relacje między danymi (ze wskazaniem danych podstawowych)</a:t>
          </a:r>
        </a:p>
      </dgm:t>
    </dgm:pt>
    <dgm:pt modelId="{06377F5D-16DF-4E7B-90BF-F0002BD2B72A}" type="parTrans" cxnId="{AB8CF3F1-6606-42A4-BE91-3F6EE2540B70}">
      <dgm:prSet/>
      <dgm:spPr/>
      <dgm:t>
        <a:bodyPr/>
        <a:lstStyle/>
        <a:p>
          <a:endParaRPr lang="pl-PL" sz="1000">
            <a:ln>
              <a:noFill/>
            </a:ln>
            <a:solidFill>
              <a:schemeClr val="tx1"/>
            </a:solidFill>
          </a:endParaRPr>
        </a:p>
      </dgm:t>
    </dgm:pt>
    <dgm:pt modelId="{0721FFAE-B57A-49E4-803A-A45F62731A38}" type="sibTrans" cxnId="{AB8CF3F1-6606-42A4-BE91-3F6EE2540B70}">
      <dgm:prSet/>
      <dgm:spPr/>
      <dgm:t>
        <a:bodyPr/>
        <a:lstStyle/>
        <a:p>
          <a:endParaRPr lang="pl-PL" sz="1000">
            <a:ln>
              <a:noFill/>
            </a:ln>
            <a:solidFill>
              <a:schemeClr val="tx1"/>
            </a:solidFill>
          </a:endParaRPr>
        </a:p>
      </dgm:t>
    </dgm:pt>
    <dgm:pt modelId="{C411C593-3937-4614-B4B3-F299EE342926}">
      <dgm:prSet custT="1"/>
      <dgm:spPr>
        <a:ln>
          <a:noFill/>
        </a:ln>
      </dgm:spPr>
      <dgm:t>
        <a:bodyPr/>
        <a:lstStyle/>
        <a:p>
          <a:pPr algn="ctr"/>
          <a:r>
            <a:rPr lang="pl-PL" sz="1000">
              <a:ln/>
              <a:effectLst/>
              <a:latin typeface="Barlow" panose="00000500000000000000" pitchFamily="2" charset="-18"/>
              <a:ea typeface="Calibri" panose="020F0502020204030204" pitchFamily="34" charset="0"/>
              <a:cs typeface="Times New Roman" panose="02020603050405020304" pitchFamily="18" charset="0"/>
            </a:rPr>
            <a:t>określone zostaną klucze główne oraz klucze obce</a:t>
          </a:r>
          <a:endParaRPr lang="pl-PL" sz="1000" dirty="0">
            <a:ln/>
            <a:latin typeface="Barlow" panose="00000500000000000000" pitchFamily="2" charset="-18"/>
          </a:endParaRPr>
        </a:p>
      </dgm:t>
    </dgm:pt>
    <dgm:pt modelId="{AB05B792-9F77-4883-94B3-B200CD88F57C}" type="parTrans" cxnId="{221D46D2-2208-4DBA-8897-A05B2776A1F9}">
      <dgm:prSet/>
      <dgm:spPr/>
      <dgm:t>
        <a:bodyPr/>
        <a:lstStyle/>
        <a:p>
          <a:endParaRPr lang="pl-PL" sz="1000">
            <a:ln>
              <a:noFill/>
            </a:ln>
            <a:solidFill>
              <a:schemeClr val="tx1"/>
            </a:solidFill>
          </a:endParaRPr>
        </a:p>
      </dgm:t>
    </dgm:pt>
    <dgm:pt modelId="{AF177101-FBDE-4DD6-9A12-E247FE152847}" type="sibTrans" cxnId="{221D46D2-2208-4DBA-8897-A05B2776A1F9}">
      <dgm:prSet/>
      <dgm:spPr/>
      <dgm:t>
        <a:bodyPr/>
        <a:lstStyle/>
        <a:p>
          <a:endParaRPr lang="pl-PL" sz="1000">
            <a:ln>
              <a:noFill/>
            </a:ln>
            <a:solidFill>
              <a:schemeClr val="tx1"/>
            </a:solidFill>
          </a:endParaRPr>
        </a:p>
      </dgm:t>
    </dgm:pt>
    <dgm:pt modelId="{D912454A-020C-4293-B74D-DD9F53F55034}" type="pres">
      <dgm:prSet presAssocID="{27FA8D9C-3B1B-4EAF-A954-6F02B32E8DFD}" presName="linear" presStyleCnt="0">
        <dgm:presLayoutVars>
          <dgm:animLvl val="lvl"/>
          <dgm:resizeHandles val="exact"/>
        </dgm:presLayoutVars>
      </dgm:prSet>
      <dgm:spPr/>
    </dgm:pt>
    <dgm:pt modelId="{9414A1DB-6354-4394-BBE8-65E8126F7A75}" type="pres">
      <dgm:prSet presAssocID="{49937A8D-6AA8-4BE9-BE47-383B1CB68187}" presName="parentText" presStyleLbl="node1" presStyleIdx="0" presStyleCnt="3" custScaleY="41792">
        <dgm:presLayoutVars>
          <dgm:chMax val="0"/>
          <dgm:bulletEnabled val="1"/>
        </dgm:presLayoutVars>
      </dgm:prSet>
      <dgm:spPr/>
    </dgm:pt>
    <dgm:pt modelId="{34680D31-E999-4EDF-A545-00DEA4FF6C54}" type="pres">
      <dgm:prSet presAssocID="{6291BC21-C244-42A4-9AD2-836E894ADF63}" presName="spacer" presStyleCnt="0"/>
      <dgm:spPr/>
    </dgm:pt>
    <dgm:pt modelId="{C20A117D-CD38-4C4C-8428-39FE9B5478BD}" type="pres">
      <dgm:prSet presAssocID="{945FCD5B-F6A4-4BE5-B1D6-9C387AACBD51}" presName="parentText" presStyleLbl="node1" presStyleIdx="1" presStyleCnt="3" custScaleY="54115">
        <dgm:presLayoutVars>
          <dgm:chMax val="0"/>
          <dgm:bulletEnabled val="1"/>
        </dgm:presLayoutVars>
      </dgm:prSet>
      <dgm:spPr/>
    </dgm:pt>
    <dgm:pt modelId="{9B1A3CB2-1093-4DFE-8653-0804E4E8F4E0}" type="pres">
      <dgm:prSet presAssocID="{0721FFAE-B57A-49E4-803A-A45F62731A38}" presName="spacer" presStyleCnt="0"/>
      <dgm:spPr/>
    </dgm:pt>
    <dgm:pt modelId="{85558688-09A6-4D89-9B46-269CD8B9AD6A}" type="pres">
      <dgm:prSet presAssocID="{C411C593-3937-4614-B4B3-F299EE342926}" presName="parentText" presStyleLbl="node1" presStyleIdx="2" presStyleCnt="3" custScaleY="42533" custLinFactY="749" custLinFactNeighborX="-14040" custLinFactNeighborY="100000">
        <dgm:presLayoutVars>
          <dgm:chMax val="0"/>
          <dgm:bulletEnabled val="1"/>
        </dgm:presLayoutVars>
      </dgm:prSet>
      <dgm:spPr/>
    </dgm:pt>
  </dgm:ptLst>
  <dgm:cxnLst>
    <dgm:cxn modelId="{B4ACB424-D8A8-4DDF-AC78-5F997DA13C26}" type="presOf" srcId="{C411C593-3937-4614-B4B3-F299EE342926}" destId="{85558688-09A6-4D89-9B46-269CD8B9AD6A}" srcOrd="0" destOrd="0" presId="urn:microsoft.com/office/officeart/2005/8/layout/vList2"/>
    <dgm:cxn modelId="{3C5CFC64-9EAA-44B0-89FF-BF39B0BF8E3D}" type="presOf" srcId="{945FCD5B-F6A4-4BE5-B1D6-9C387AACBD51}" destId="{C20A117D-CD38-4C4C-8428-39FE9B5478BD}" srcOrd="0" destOrd="0" presId="urn:microsoft.com/office/officeart/2005/8/layout/vList2"/>
    <dgm:cxn modelId="{6BF73A74-CA49-42C8-821E-9DB16CD41CB3}" srcId="{27FA8D9C-3B1B-4EAF-A954-6F02B32E8DFD}" destId="{49937A8D-6AA8-4BE9-BE47-383B1CB68187}" srcOrd="0" destOrd="0" parTransId="{0CB409E8-FF72-4907-BA38-3BD1D96724FB}" sibTransId="{6291BC21-C244-42A4-9AD2-836E894ADF63}"/>
    <dgm:cxn modelId="{AC8792A1-C82E-4831-963F-3891104B41FD}" type="presOf" srcId="{27FA8D9C-3B1B-4EAF-A954-6F02B32E8DFD}" destId="{D912454A-020C-4293-B74D-DD9F53F55034}" srcOrd="0" destOrd="0" presId="urn:microsoft.com/office/officeart/2005/8/layout/vList2"/>
    <dgm:cxn modelId="{E6A0FAC3-1971-440A-9AC8-D5767A55BF75}" type="presOf" srcId="{49937A8D-6AA8-4BE9-BE47-383B1CB68187}" destId="{9414A1DB-6354-4394-BBE8-65E8126F7A75}" srcOrd="0" destOrd="0" presId="urn:microsoft.com/office/officeart/2005/8/layout/vList2"/>
    <dgm:cxn modelId="{221D46D2-2208-4DBA-8897-A05B2776A1F9}" srcId="{27FA8D9C-3B1B-4EAF-A954-6F02B32E8DFD}" destId="{C411C593-3937-4614-B4B3-F299EE342926}" srcOrd="2" destOrd="0" parTransId="{AB05B792-9F77-4883-94B3-B200CD88F57C}" sibTransId="{AF177101-FBDE-4DD6-9A12-E247FE152847}"/>
    <dgm:cxn modelId="{AB8CF3F1-6606-42A4-BE91-3F6EE2540B70}" srcId="{27FA8D9C-3B1B-4EAF-A954-6F02B32E8DFD}" destId="{945FCD5B-F6A4-4BE5-B1D6-9C387AACBD51}" srcOrd="1" destOrd="0" parTransId="{06377F5D-16DF-4E7B-90BF-F0002BD2B72A}" sibTransId="{0721FFAE-B57A-49E4-803A-A45F62731A38}"/>
    <dgm:cxn modelId="{32EBD538-2A16-4BF3-BD1E-167A3EF42984}" type="presParOf" srcId="{D912454A-020C-4293-B74D-DD9F53F55034}" destId="{9414A1DB-6354-4394-BBE8-65E8126F7A75}" srcOrd="0" destOrd="0" presId="urn:microsoft.com/office/officeart/2005/8/layout/vList2"/>
    <dgm:cxn modelId="{CD424176-874D-407F-8FCA-DDA0A68B418F}" type="presParOf" srcId="{D912454A-020C-4293-B74D-DD9F53F55034}" destId="{34680D31-E999-4EDF-A545-00DEA4FF6C54}" srcOrd="1" destOrd="0" presId="urn:microsoft.com/office/officeart/2005/8/layout/vList2"/>
    <dgm:cxn modelId="{1DEC414A-20A1-42CC-ABC0-822E2C312360}" type="presParOf" srcId="{D912454A-020C-4293-B74D-DD9F53F55034}" destId="{C20A117D-CD38-4C4C-8428-39FE9B5478BD}" srcOrd="2" destOrd="0" presId="urn:microsoft.com/office/officeart/2005/8/layout/vList2"/>
    <dgm:cxn modelId="{37214E74-EBA2-4754-A004-174C64B54E6A}" type="presParOf" srcId="{D912454A-020C-4293-B74D-DD9F53F55034}" destId="{9B1A3CB2-1093-4DFE-8653-0804E4E8F4E0}" srcOrd="3" destOrd="0" presId="urn:microsoft.com/office/officeart/2005/8/layout/vList2"/>
    <dgm:cxn modelId="{5076DB61-9C8B-43C2-BB21-13E08E501765}" type="presParOf" srcId="{D912454A-020C-4293-B74D-DD9F53F55034}" destId="{85558688-09A6-4D89-9B46-269CD8B9AD6A}" srcOrd="4" destOrd="0" presId="urn:microsoft.com/office/officeart/2005/8/layout/vList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7C4CF7A-1E93-4675-8287-5B6D4C841E63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7D9A3C1B-17AB-40C1-9D0D-003CC57C473B}">
      <dgm:prSet phldrT="[Tekst]"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pl-PL">
              <a:solidFill>
                <a:schemeClr val="tx1"/>
              </a:solidFill>
              <a:latin typeface="Barlow ExtraBold" panose="00000900000000000000" pitchFamily="2" charset="-18"/>
            </a:rPr>
            <a:t>METADANE</a:t>
          </a:r>
        </a:p>
      </dgm:t>
    </dgm:pt>
    <dgm:pt modelId="{1F9D4D3C-6322-4C7C-B411-98D3E06EBA8F}" type="parTrans" cxnId="{099BDDA4-A179-453B-911F-999EE8F4C0BD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850E4DF9-7FDA-4D98-B261-85D4B3455D78}" type="sibTrans" cxnId="{099BDDA4-A179-453B-911F-999EE8F4C0BD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C0B4122A-991B-4C09-B550-C66FA6CA7FC9}">
      <dgm:prSet phldrT="[Tekst]" custT="1"/>
      <dgm:spPr>
        <a:solidFill>
          <a:schemeClr val="tx1"/>
        </a:solidFill>
        <a:ln>
          <a:solidFill>
            <a:schemeClr val="bg1"/>
          </a:solidFill>
        </a:ln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l-PL" sz="800" b="1" dirty="0">
              <a:solidFill>
                <a:schemeClr val="bg1"/>
              </a:solidFill>
              <a:effectLst/>
              <a:latin typeface="Barlow" panose="00000500000000000000" pitchFamily="2" charset="-18"/>
              <a:ea typeface="Calibri" panose="020F0502020204030204" pitchFamily="34" charset="0"/>
              <a:cs typeface="Times New Roman" panose="02020603050405020304" pitchFamily="18" charset="0"/>
            </a:rPr>
            <a:t>opis i definicje stosowanych pojęć</a:t>
          </a:r>
          <a:endParaRPr lang="pl-PL" sz="800" b="1" dirty="0">
            <a:solidFill>
              <a:schemeClr val="bg1"/>
            </a:solidFill>
          </a:endParaRPr>
        </a:p>
      </dgm:t>
    </dgm:pt>
    <dgm:pt modelId="{7B0DFA6C-B34F-46E1-8B69-948E726CE17E}" type="parTrans" cxnId="{BE49D0F1-F581-4751-A588-DA8AEBAA53FC}">
      <dgm:prSet/>
      <dgm:spPr>
        <a:solidFill>
          <a:schemeClr val="bg1"/>
        </a:solidFill>
        <a:ln>
          <a:solidFill>
            <a:schemeClr val="accent5"/>
          </a:solidFill>
        </a:ln>
      </dgm:spPr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CFE77DF3-7F8D-4F14-8643-AA22DC8B41A7}" type="sibTrans" cxnId="{BE49D0F1-F581-4751-A588-DA8AEBAA53FC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B99B52B0-D5A4-4D66-85C9-FD91219A84A7}">
      <dgm:prSet custT="1"/>
      <dgm:spPr>
        <a:solidFill>
          <a:schemeClr val="tx1"/>
        </a:solidFill>
        <a:ln>
          <a:solidFill>
            <a:schemeClr val="bg1"/>
          </a:solidFill>
        </a:ln>
      </dgm:spPr>
      <dgm:t>
        <a:bodyPr/>
        <a:lstStyle/>
        <a:p>
          <a:r>
            <a:rPr lang="pl-PL" sz="800" b="1" dirty="0">
              <a:solidFill>
                <a:schemeClr val="bg1"/>
              </a:solidFill>
              <a:effectLst/>
              <a:latin typeface="Barlow" panose="00000500000000000000" pitchFamily="2" charset="-18"/>
              <a:ea typeface="Calibri" panose="020F0502020204030204" pitchFamily="34" charset="0"/>
              <a:cs typeface="Times New Roman" panose="02020603050405020304" pitchFamily="18" charset="0"/>
            </a:rPr>
            <a:t>rekomendowany format eksportu pliku </a:t>
          </a:r>
        </a:p>
      </dgm:t>
    </dgm:pt>
    <dgm:pt modelId="{25AC83A8-8639-471A-9611-DDD2DDDF1046}" type="parTrans" cxnId="{692321E4-BE35-4239-A54B-5E4BE6D81EEE}">
      <dgm:prSet/>
      <dgm:spPr>
        <a:solidFill>
          <a:schemeClr val="bg1"/>
        </a:solidFill>
        <a:ln>
          <a:solidFill>
            <a:schemeClr val="accent5"/>
          </a:solidFill>
        </a:ln>
      </dgm:spPr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7B29E282-9433-408C-9A10-64C91B797F66}" type="sibTrans" cxnId="{692321E4-BE35-4239-A54B-5E4BE6D81EEE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0F372383-8551-4E72-A94A-DA3802CDA3B4}">
      <dgm:prSet custT="1"/>
      <dgm:spPr>
        <a:solidFill>
          <a:schemeClr val="tx1"/>
        </a:solidFill>
        <a:ln>
          <a:solidFill>
            <a:schemeClr val="bg1"/>
          </a:solidFill>
        </a:ln>
      </dgm:spPr>
      <dgm:t>
        <a:bodyPr/>
        <a:lstStyle/>
        <a:p>
          <a:r>
            <a:rPr lang="pl-PL" sz="800" b="1" dirty="0">
              <a:solidFill>
                <a:schemeClr val="bg1"/>
              </a:solidFill>
              <a:effectLst/>
              <a:latin typeface="Barlow" panose="00000500000000000000" pitchFamily="2" charset="-18"/>
              <a:ea typeface="Calibri" panose="020F0502020204030204" pitchFamily="34" charset="0"/>
              <a:cs typeface="Times New Roman" panose="02020603050405020304" pitchFamily="18" charset="0"/>
            </a:rPr>
            <a:t>słowniki – zbiór pojęć i kategorii używanych w danych</a:t>
          </a:r>
        </a:p>
      </dgm:t>
    </dgm:pt>
    <dgm:pt modelId="{06C4CB60-8F15-4A2D-B130-2D472478C165}" type="parTrans" cxnId="{7CF5AB90-6058-4C81-ACA9-8C5B508C8872}">
      <dgm:prSet/>
      <dgm:spPr>
        <a:solidFill>
          <a:schemeClr val="bg1"/>
        </a:solidFill>
        <a:ln>
          <a:solidFill>
            <a:schemeClr val="accent5"/>
          </a:solidFill>
        </a:ln>
      </dgm:spPr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2A3A9EBB-FEA5-4EC7-AB53-226175F834CC}" type="sibTrans" cxnId="{7CF5AB90-6058-4C81-ACA9-8C5B508C8872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DB614425-1BA1-4491-9D16-082F863141A7}">
      <dgm:prSet custT="1"/>
      <dgm:spPr>
        <a:solidFill>
          <a:schemeClr val="tx1"/>
        </a:solidFill>
        <a:ln>
          <a:solidFill>
            <a:schemeClr val="bg1"/>
          </a:solidFill>
        </a:ln>
      </dgm:spPr>
      <dgm:t>
        <a:bodyPr/>
        <a:lstStyle/>
        <a:p>
          <a:r>
            <a:rPr lang="pl-PL" sz="800" b="1" dirty="0">
              <a:solidFill>
                <a:schemeClr val="bg1"/>
              </a:solidFill>
              <a:effectLst/>
              <a:latin typeface="Barlow" panose="00000500000000000000" pitchFamily="2" charset="-18"/>
              <a:ea typeface="Calibri" panose="020F0502020204030204" pitchFamily="34" charset="0"/>
              <a:cs typeface="Times New Roman" panose="02020603050405020304" pitchFamily="18" charset="0"/>
            </a:rPr>
            <a:t>stosowane jednostki</a:t>
          </a:r>
        </a:p>
      </dgm:t>
    </dgm:pt>
    <dgm:pt modelId="{C17400FB-CC08-4A16-9223-76C5934B3A5A}" type="parTrans" cxnId="{8E238CCF-D2E4-4882-9E5C-6898740DA3C4}">
      <dgm:prSet/>
      <dgm:spPr>
        <a:solidFill>
          <a:schemeClr val="bg1"/>
        </a:solidFill>
        <a:ln>
          <a:solidFill>
            <a:schemeClr val="accent5"/>
          </a:solidFill>
        </a:ln>
      </dgm:spPr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7AAE590D-8CDC-4646-AB81-827A8450986A}" type="sibTrans" cxnId="{8E238CCF-D2E4-4882-9E5C-6898740DA3C4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FF417882-578C-467F-B742-53070F83A7E9}">
      <dgm:prSet custT="1"/>
      <dgm:spPr>
        <a:solidFill>
          <a:schemeClr val="tx1"/>
        </a:solidFill>
        <a:ln>
          <a:solidFill>
            <a:schemeClr val="bg1"/>
          </a:solidFill>
        </a:ln>
      </dgm:spPr>
      <dgm:t>
        <a:bodyPr/>
        <a:lstStyle/>
        <a:p>
          <a:r>
            <a:rPr lang="pl-PL" sz="800" b="1" dirty="0">
              <a:solidFill>
                <a:schemeClr val="bg1"/>
              </a:solidFill>
              <a:effectLst/>
              <a:latin typeface="Barlow" panose="00000500000000000000" pitchFamily="2" charset="-18"/>
              <a:ea typeface="Calibri" panose="020F0502020204030204" pitchFamily="34" charset="0"/>
              <a:cs typeface="Times New Roman" panose="02020603050405020304" pitchFamily="18" charset="0"/>
            </a:rPr>
            <a:t>układ odniesienia przestrzennego (jeśli dotyczy)</a:t>
          </a:r>
        </a:p>
      </dgm:t>
    </dgm:pt>
    <dgm:pt modelId="{3C9FD9FB-63D2-42AA-B586-BA95B2C21B02}" type="parTrans" cxnId="{93902C71-5494-4D93-A8A0-B1AEB811E289}">
      <dgm:prSet/>
      <dgm:spPr>
        <a:solidFill>
          <a:schemeClr val="bg1"/>
        </a:solidFill>
        <a:ln>
          <a:solidFill>
            <a:schemeClr val="accent5"/>
          </a:solidFill>
        </a:ln>
      </dgm:spPr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DFB91704-10C5-46E0-BF67-26373E7F8759}" type="sibTrans" cxnId="{93902C71-5494-4D93-A8A0-B1AEB811E289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7BC09AD1-90C0-4D0F-9676-360BF1DCD1CB}">
      <dgm:prSet custT="1"/>
      <dgm:spPr>
        <a:solidFill>
          <a:schemeClr val="tx1"/>
        </a:solidFill>
        <a:ln>
          <a:solidFill>
            <a:schemeClr val="bg1"/>
          </a:solidFill>
        </a:ln>
      </dgm:spPr>
      <dgm:t>
        <a:bodyPr/>
        <a:lstStyle/>
        <a:p>
          <a:r>
            <a:rPr lang="pl-PL" sz="800" b="1" dirty="0">
              <a:solidFill>
                <a:schemeClr val="bg1"/>
              </a:solidFill>
              <a:effectLst/>
              <a:latin typeface="Barlow" panose="00000500000000000000" pitchFamily="2" charset="-18"/>
              <a:ea typeface="Calibri" panose="020F0502020204030204" pitchFamily="34" charset="0"/>
              <a:cs typeface="Times New Roman" panose="02020603050405020304" pitchFamily="18" charset="0"/>
            </a:rPr>
            <a:t>rekomendowana częstotliwość aktualizacji</a:t>
          </a:r>
          <a:endParaRPr lang="pl-PL" sz="800" b="1" dirty="0">
            <a:solidFill>
              <a:schemeClr val="bg1"/>
            </a:solidFill>
            <a:latin typeface="Barlow" panose="00000500000000000000" pitchFamily="2" charset="-18"/>
          </a:endParaRPr>
        </a:p>
      </dgm:t>
    </dgm:pt>
    <dgm:pt modelId="{57523C1F-7F48-405E-AEC3-A900F42A8BCF}" type="parTrans" cxnId="{3C64BDA6-3937-4350-A97F-EF64DAF7797F}">
      <dgm:prSet/>
      <dgm:spPr>
        <a:solidFill>
          <a:schemeClr val="bg1"/>
        </a:solidFill>
        <a:ln>
          <a:solidFill>
            <a:schemeClr val="accent5"/>
          </a:solidFill>
        </a:ln>
      </dgm:spPr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6CB30AE5-67F9-4B15-8DD4-9161F066A974}" type="sibTrans" cxnId="{3C64BDA6-3937-4350-A97F-EF64DAF7797F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00F10734-AFC3-4788-99D1-8E2C5DDD7512}" type="pres">
      <dgm:prSet presAssocID="{37C4CF7A-1E93-4675-8287-5B6D4C841E63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ECE1199-2A57-4EE6-AB3D-87560416D5BB}" type="pres">
      <dgm:prSet presAssocID="{7D9A3C1B-17AB-40C1-9D0D-003CC57C473B}" presName="centerShape" presStyleLbl="node0" presStyleIdx="0" presStyleCnt="1" custScaleX="105516" custScaleY="101576"/>
      <dgm:spPr/>
    </dgm:pt>
    <dgm:pt modelId="{F5025697-591C-40C9-ACA3-463AD9E58872}" type="pres">
      <dgm:prSet presAssocID="{7B0DFA6C-B34F-46E1-8B69-948E726CE17E}" presName="parTrans" presStyleLbl="sibTrans2D1" presStyleIdx="0" presStyleCnt="6"/>
      <dgm:spPr/>
    </dgm:pt>
    <dgm:pt modelId="{131E68B2-EE31-4EDD-A2EB-A5AA7C7BC014}" type="pres">
      <dgm:prSet presAssocID="{7B0DFA6C-B34F-46E1-8B69-948E726CE17E}" presName="connectorText" presStyleLbl="sibTrans2D1" presStyleIdx="0" presStyleCnt="6"/>
      <dgm:spPr/>
    </dgm:pt>
    <dgm:pt modelId="{87280185-ED3A-4BE2-8091-4D28FB8C0480}" type="pres">
      <dgm:prSet presAssocID="{C0B4122A-991B-4C09-B550-C66FA6CA7FC9}" presName="node" presStyleLbl="node1" presStyleIdx="0" presStyleCnt="6" custScaleX="103374" custScaleY="102069">
        <dgm:presLayoutVars>
          <dgm:bulletEnabled val="1"/>
        </dgm:presLayoutVars>
      </dgm:prSet>
      <dgm:spPr/>
    </dgm:pt>
    <dgm:pt modelId="{32950121-71F9-459A-AFFF-8FFFFFA931E4}" type="pres">
      <dgm:prSet presAssocID="{25AC83A8-8639-471A-9611-DDD2DDDF1046}" presName="parTrans" presStyleLbl="sibTrans2D1" presStyleIdx="1" presStyleCnt="6"/>
      <dgm:spPr/>
    </dgm:pt>
    <dgm:pt modelId="{752C63FE-19DB-4FC4-98FD-A3464D8CF1BA}" type="pres">
      <dgm:prSet presAssocID="{25AC83A8-8639-471A-9611-DDD2DDDF1046}" presName="connectorText" presStyleLbl="sibTrans2D1" presStyleIdx="1" presStyleCnt="6"/>
      <dgm:spPr/>
    </dgm:pt>
    <dgm:pt modelId="{C3B3BE21-A603-4D8D-AF87-1608199CBA12}" type="pres">
      <dgm:prSet presAssocID="{B99B52B0-D5A4-4D66-85C9-FD91219A84A7}" presName="node" presStyleLbl="node1" presStyleIdx="1" presStyleCnt="6" custScaleX="103374" custScaleY="102069">
        <dgm:presLayoutVars>
          <dgm:bulletEnabled val="1"/>
        </dgm:presLayoutVars>
      </dgm:prSet>
      <dgm:spPr/>
    </dgm:pt>
    <dgm:pt modelId="{43B2F34A-726B-45B7-BA54-838559F48441}" type="pres">
      <dgm:prSet presAssocID="{06C4CB60-8F15-4A2D-B130-2D472478C165}" presName="parTrans" presStyleLbl="sibTrans2D1" presStyleIdx="2" presStyleCnt="6"/>
      <dgm:spPr/>
    </dgm:pt>
    <dgm:pt modelId="{FEAF228C-1605-4254-B8DD-3AE03BD46A5F}" type="pres">
      <dgm:prSet presAssocID="{06C4CB60-8F15-4A2D-B130-2D472478C165}" presName="connectorText" presStyleLbl="sibTrans2D1" presStyleIdx="2" presStyleCnt="6"/>
      <dgm:spPr/>
    </dgm:pt>
    <dgm:pt modelId="{0A4882B0-EFAA-45E5-8B53-A7030AE2CDD5}" type="pres">
      <dgm:prSet presAssocID="{0F372383-8551-4E72-A94A-DA3802CDA3B4}" presName="node" presStyleLbl="node1" presStyleIdx="2" presStyleCnt="6" custScaleX="103374" custScaleY="102069">
        <dgm:presLayoutVars>
          <dgm:bulletEnabled val="1"/>
        </dgm:presLayoutVars>
      </dgm:prSet>
      <dgm:spPr/>
    </dgm:pt>
    <dgm:pt modelId="{4D4A647C-F85F-44A8-909A-40113D2E1A80}" type="pres">
      <dgm:prSet presAssocID="{C17400FB-CC08-4A16-9223-76C5934B3A5A}" presName="parTrans" presStyleLbl="sibTrans2D1" presStyleIdx="3" presStyleCnt="6"/>
      <dgm:spPr/>
    </dgm:pt>
    <dgm:pt modelId="{B874BD4A-81E2-40CF-9BF0-B520A97217F4}" type="pres">
      <dgm:prSet presAssocID="{C17400FB-CC08-4A16-9223-76C5934B3A5A}" presName="connectorText" presStyleLbl="sibTrans2D1" presStyleIdx="3" presStyleCnt="6"/>
      <dgm:spPr/>
    </dgm:pt>
    <dgm:pt modelId="{E6B631AD-B180-46E6-A522-D7F8D2CF45CF}" type="pres">
      <dgm:prSet presAssocID="{DB614425-1BA1-4491-9D16-082F863141A7}" presName="node" presStyleLbl="node1" presStyleIdx="3" presStyleCnt="6" custScaleX="103374" custScaleY="102069">
        <dgm:presLayoutVars>
          <dgm:bulletEnabled val="1"/>
        </dgm:presLayoutVars>
      </dgm:prSet>
      <dgm:spPr/>
    </dgm:pt>
    <dgm:pt modelId="{4C1A5518-74C5-4A78-B9C4-AD40721D6FE5}" type="pres">
      <dgm:prSet presAssocID="{3C9FD9FB-63D2-42AA-B586-BA95B2C21B02}" presName="parTrans" presStyleLbl="sibTrans2D1" presStyleIdx="4" presStyleCnt="6"/>
      <dgm:spPr/>
    </dgm:pt>
    <dgm:pt modelId="{78819104-562B-4010-9911-4C58568B5734}" type="pres">
      <dgm:prSet presAssocID="{3C9FD9FB-63D2-42AA-B586-BA95B2C21B02}" presName="connectorText" presStyleLbl="sibTrans2D1" presStyleIdx="4" presStyleCnt="6"/>
      <dgm:spPr/>
    </dgm:pt>
    <dgm:pt modelId="{54F4AF9F-2713-4877-A2BA-0131BCC555E5}" type="pres">
      <dgm:prSet presAssocID="{FF417882-578C-467F-B742-53070F83A7E9}" presName="node" presStyleLbl="node1" presStyleIdx="4" presStyleCnt="6" custScaleX="103374" custScaleY="102069">
        <dgm:presLayoutVars>
          <dgm:bulletEnabled val="1"/>
        </dgm:presLayoutVars>
      </dgm:prSet>
      <dgm:spPr/>
    </dgm:pt>
    <dgm:pt modelId="{062560C9-4785-46FA-A24C-C7A4ED5BE8AC}" type="pres">
      <dgm:prSet presAssocID="{57523C1F-7F48-405E-AEC3-A900F42A8BCF}" presName="parTrans" presStyleLbl="sibTrans2D1" presStyleIdx="5" presStyleCnt="6"/>
      <dgm:spPr/>
    </dgm:pt>
    <dgm:pt modelId="{9972383D-6615-4200-97B3-5248995965EF}" type="pres">
      <dgm:prSet presAssocID="{57523C1F-7F48-405E-AEC3-A900F42A8BCF}" presName="connectorText" presStyleLbl="sibTrans2D1" presStyleIdx="5" presStyleCnt="6"/>
      <dgm:spPr/>
    </dgm:pt>
    <dgm:pt modelId="{539660A7-C764-455A-B99A-34A9D9FCEC64}" type="pres">
      <dgm:prSet presAssocID="{7BC09AD1-90C0-4D0F-9676-360BF1DCD1CB}" presName="node" presStyleLbl="node1" presStyleIdx="5" presStyleCnt="6" custScaleX="103374" custScaleY="102069">
        <dgm:presLayoutVars>
          <dgm:bulletEnabled val="1"/>
        </dgm:presLayoutVars>
      </dgm:prSet>
      <dgm:spPr/>
    </dgm:pt>
  </dgm:ptLst>
  <dgm:cxnLst>
    <dgm:cxn modelId="{38BC9613-07C6-42A1-8226-FE43ECB5550B}" type="presOf" srcId="{7B0DFA6C-B34F-46E1-8B69-948E726CE17E}" destId="{F5025697-591C-40C9-ACA3-463AD9E58872}" srcOrd="0" destOrd="0" presId="urn:microsoft.com/office/officeart/2005/8/layout/radial5"/>
    <dgm:cxn modelId="{BB180D17-2E26-451B-BE45-50D5A2E47187}" type="presOf" srcId="{B99B52B0-D5A4-4D66-85C9-FD91219A84A7}" destId="{C3B3BE21-A603-4D8D-AF87-1608199CBA12}" srcOrd="0" destOrd="0" presId="urn:microsoft.com/office/officeart/2005/8/layout/radial5"/>
    <dgm:cxn modelId="{81DD672E-AFAC-415A-B071-125985586626}" type="presOf" srcId="{25AC83A8-8639-471A-9611-DDD2DDDF1046}" destId="{752C63FE-19DB-4FC4-98FD-A3464D8CF1BA}" srcOrd="1" destOrd="0" presId="urn:microsoft.com/office/officeart/2005/8/layout/radial5"/>
    <dgm:cxn modelId="{7598F43E-BF0D-4A78-8648-2A5F4953AE56}" type="presOf" srcId="{37C4CF7A-1E93-4675-8287-5B6D4C841E63}" destId="{00F10734-AFC3-4788-99D1-8E2C5DDD7512}" srcOrd="0" destOrd="0" presId="urn:microsoft.com/office/officeart/2005/8/layout/radial5"/>
    <dgm:cxn modelId="{435D076F-2497-4F67-A0B2-1E60BFFDDD8C}" type="presOf" srcId="{25AC83A8-8639-471A-9611-DDD2DDDF1046}" destId="{32950121-71F9-459A-AFFF-8FFFFFA931E4}" srcOrd="0" destOrd="0" presId="urn:microsoft.com/office/officeart/2005/8/layout/radial5"/>
    <dgm:cxn modelId="{89C74C50-57E7-444C-A578-17636A1DFC60}" type="presOf" srcId="{7D9A3C1B-17AB-40C1-9D0D-003CC57C473B}" destId="{EECE1199-2A57-4EE6-AB3D-87560416D5BB}" srcOrd="0" destOrd="0" presId="urn:microsoft.com/office/officeart/2005/8/layout/radial5"/>
    <dgm:cxn modelId="{93902C71-5494-4D93-A8A0-B1AEB811E289}" srcId="{7D9A3C1B-17AB-40C1-9D0D-003CC57C473B}" destId="{FF417882-578C-467F-B742-53070F83A7E9}" srcOrd="4" destOrd="0" parTransId="{3C9FD9FB-63D2-42AA-B586-BA95B2C21B02}" sibTransId="{DFB91704-10C5-46E0-BF67-26373E7F8759}"/>
    <dgm:cxn modelId="{39485C51-DD18-46BE-9AB4-8991CF894777}" type="presOf" srcId="{0F372383-8551-4E72-A94A-DA3802CDA3B4}" destId="{0A4882B0-EFAA-45E5-8B53-A7030AE2CDD5}" srcOrd="0" destOrd="0" presId="urn:microsoft.com/office/officeart/2005/8/layout/radial5"/>
    <dgm:cxn modelId="{17C06388-3C4B-469E-8F61-5C8F374E7A1E}" type="presOf" srcId="{3C9FD9FB-63D2-42AA-B586-BA95B2C21B02}" destId="{4C1A5518-74C5-4A78-B9C4-AD40721D6FE5}" srcOrd="0" destOrd="0" presId="urn:microsoft.com/office/officeart/2005/8/layout/radial5"/>
    <dgm:cxn modelId="{D1CF4F8A-7E3B-4575-9F4A-E5B5E954E050}" type="presOf" srcId="{06C4CB60-8F15-4A2D-B130-2D472478C165}" destId="{FEAF228C-1605-4254-B8DD-3AE03BD46A5F}" srcOrd="1" destOrd="0" presId="urn:microsoft.com/office/officeart/2005/8/layout/radial5"/>
    <dgm:cxn modelId="{120D028B-B613-4BA9-9DA2-158B533A72EC}" type="presOf" srcId="{06C4CB60-8F15-4A2D-B130-2D472478C165}" destId="{43B2F34A-726B-45B7-BA54-838559F48441}" srcOrd="0" destOrd="0" presId="urn:microsoft.com/office/officeart/2005/8/layout/radial5"/>
    <dgm:cxn modelId="{7CF5AB90-6058-4C81-ACA9-8C5B508C8872}" srcId="{7D9A3C1B-17AB-40C1-9D0D-003CC57C473B}" destId="{0F372383-8551-4E72-A94A-DA3802CDA3B4}" srcOrd="2" destOrd="0" parTransId="{06C4CB60-8F15-4A2D-B130-2D472478C165}" sibTransId="{2A3A9EBB-FEA5-4EC7-AB53-226175F834CC}"/>
    <dgm:cxn modelId="{73F2F792-6220-42DF-923E-391372966098}" type="presOf" srcId="{57523C1F-7F48-405E-AEC3-A900F42A8BCF}" destId="{9972383D-6615-4200-97B3-5248995965EF}" srcOrd="1" destOrd="0" presId="urn:microsoft.com/office/officeart/2005/8/layout/radial5"/>
    <dgm:cxn modelId="{ADD2CB9F-F4D4-4C3E-9401-B4CD1BAACC6D}" type="presOf" srcId="{C17400FB-CC08-4A16-9223-76C5934B3A5A}" destId="{B874BD4A-81E2-40CF-9BF0-B520A97217F4}" srcOrd="1" destOrd="0" presId="urn:microsoft.com/office/officeart/2005/8/layout/radial5"/>
    <dgm:cxn modelId="{F25184A3-A822-4E2F-95D4-99147FE6256C}" type="presOf" srcId="{57523C1F-7F48-405E-AEC3-A900F42A8BCF}" destId="{062560C9-4785-46FA-A24C-C7A4ED5BE8AC}" srcOrd="0" destOrd="0" presId="urn:microsoft.com/office/officeart/2005/8/layout/radial5"/>
    <dgm:cxn modelId="{099BDDA4-A179-453B-911F-999EE8F4C0BD}" srcId="{37C4CF7A-1E93-4675-8287-5B6D4C841E63}" destId="{7D9A3C1B-17AB-40C1-9D0D-003CC57C473B}" srcOrd="0" destOrd="0" parTransId="{1F9D4D3C-6322-4C7C-B411-98D3E06EBA8F}" sibTransId="{850E4DF9-7FDA-4D98-B261-85D4B3455D78}"/>
    <dgm:cxn modelId="{3C64BDA6-3937-4350-A97F-EF64DAF7797F}" srcId="{7D9A3C1B-17AB-40C1-9D0D-003CC57C473B}" destId="{7BC09AD1-90C0-4D0F-9676-360BF1DCD1CB}" srcOrd="5" destOrd="0" parTransId="{57523C1F-7F48-405E-AEC3-A900F42A8BCF}" sibTransId="{6CB30AE5-67F9-4B15-8DD4-9161F066A974}"/>
    <dgm:cxn modelId="{4E18A8B2-7839-4FFB-813F-9327FD49822A}" type="presOf" srcId="{7BC09AD1-90C0-4D0F-9676-360BF1DCD1CB}" destId="{539660A7-C764-455A-B99A-34A9D9FCEC64}" srcOrd="0" destOrd="0" presId="urn:microsoft.com/office/officeart/2005/8/layout/radial5"/>
    <dgm:cxn modelId="{8A16A5B8-E213-4254-9C01-E5B2AA7391ED}" type="presOf" srcId="{DB614425-1BA1-4491-9D16-082F863141A7}" destId="{E6B631AD-B180-46E6-A522-D7F8D2CF45CF}" srcOrd="0" destOrd="0" presId="urn:microsoft.com/office/officeart/2005/8/layout/radial5"/>
    <dgm:cxn modelId="{964FE7BE-158C-4831-AB29-4081750F7C72}" type="presOf" srcId="{FF417882-578C-467F-B742-53070F83A7E9}" destId="{54F4AF9F-2713-4877-A2BA-0131BCC555E5}" srcOrd="0" destOrd="0" presId="urn:microsoft.com/office/officeart/2005/8/layout/radial5"/>
    <dgm:cxn modelId="{897456C5-2A1E-4A3C-AD01-A42C6AED9CF9}" type="presOf" srcId="{C0B4122A-991B-4C09-B550-C66FA6CA7FC9}" destId="{87280185-ED3A-4BE2-8091-4D28FB8C0480}" srcOrd="0" destOrd="0" presId="urn:microsoft.com/office/officeart/2005/8/layout/radial5"/>
    <dgm:cxn modelId="{0632C2C5-B018-404A-A1EC-089F0E5E2E23}" type="presOf" srcId="{C17400FB-CC08-4A16-9223-76C5934B3A5A}" destId="{4D4A647C-F85F-44A8-909A-40113D2E1A80}" srcOrd="0" destOrd="0" presId="urn:microsoft.com/office/officeart/2005/8/layout/radial5"/>
    <dgm:cxn modelId="{8E238CCF-D2E4-4882-9E5C-6898740DA3C4}" srcId="{7D9A3C1B-17AB-40C1-9D0D-003CC57C473B}" destId="{DB614425-1BA1-4491-9D16-082F863141A7}" srcOrd="3" destOrd="0" parTransId="{C17400FB-CC08-4A16-9223-76C5934B3A5A}" sibTransId="{7AAE590D-8CDC-4646-AB81-827A8450986A}"/>
    <dgm:cxn modelId="{58FE38D3-B46D-46C6-BBE3-FC2990DCA0C9}" type="presOf" srcId="{3C9FD9FB-63D2-42AA-B586-BA95B2C21B02}" destId="{78819104-562B-4010-9911-4C58568B5734}" srcOrd="1" destOrd="0" presId="urn:microsoft.com/office/officeart/2005/8/layout/radial5"/>
    <dgm:cxn modelId="{692321E4-BE35-4239-A54B-5E4BE6D81EEE}" srcId="{7D9A3C1B-17AB-40C1-9D0D-003CC57C473B}" destId="{B99B52B0-D5A4-4D66-85C9-FD91219A84A7}" srcOrd="1" destOrd="0" parTransId="{25AC83A8-8639-471A-9611-DDD2DDDF1046}" sibTransId="{7B29E282-9433-408C-9A10-64C91B797F66}"/>
    <dgm:cxn modelId="{272971F0-6E03-4134-A3E6-2C99ADECDFC3}" type="presOf" srcId="{7B0DFA6C-B34F-46E1-8B69-948E726CE17E}" destId="{131E68B2-EE31-4EDD-A2EB-A5AA7C7BC014}" srcOrd="1" destOrd="0" presId="urn:microsoft.com/office/officeart/2005/8/layout/radial5"/>
    <dgm:cxn modelId="{BE49D0F1-F581-4751-A588-DA8AEBAA53FC}" srcId="{7D9A3C1B-17AB-40C1-9D0D-003CC57C473B}" destId="{C0B4122A-991B-4C09-B550-C66FA6CA7FC9}" srcOrd="0" destOrd="0" parTransId="{7B0DFA6C-B34F-46E1-8B69-948E726CE17E}" sibTransId="{CFE77DF3-7F8D-4F14-8643-AA22DC8B41A7}"/>
    <dgm:cxn modelId="{F8CCAB0B-DF60-4B38-B582-FF4EADFA566F}" type="presParOf" srcId="{00F10734-AFC3-4788-99D1-8E2C5DDD7512}" destId="{EECE1199-2A57-4EE6-AB3D-87560416D5BB}" srcOrd="0" destOrd="0" presId="urn:microsoft.com/office/officeart/2005/8/layout/radial5"/>
    <dgm:cxn modelId="{143E4953-1869-48BB-A5B8-75FBCF1AB40B}" type="presParOf" srcId="{00F10734-AFC3-4788-99D1-8E2C5DDD7512}" destId="{F5025697-591C-40C9-ACA3-463AD9E58872}" srcOrd="1" destOrd="0" presId="urn:microsoft.com/office/officeart/2005/8/layout/radial5"/>
    <dgm:cxn modelId="{40BD0459-66FE-4459-8F39-E79E35CD3C5A}" type="presParOf" srcId="{F5025697-591C-40C9-ACA3-463AD9E58872}" destId="{131E68B2-EE31-4EDD-A2EB-A5AA7C7BC014}" srcOrd="0" destOrd="0" presId="urn:microsoft.com/office/officeart/2005/8/layout/radial5"/>
    <dgm:cxn modelId="{E6C4B665-0C03-4E52-9A23-7520ED079FFF}" type="presParOf" srcId="{00F10734-AFC3-4788-99D1-8E2C5DDD7512}" destId="{87280185-ED3A-4BE2-8091-4D28FB8C0480}" srcOrd="2" destOrd="0" presId="urn:microsoft.com/office/officeart/2005/8/layout/radial5"/>
    <dgm:cxn modelId="{39228B0C-E695-4C64-AC87-AA4B4AE48521}" type="presParOf" srcId="{00F10734-AFC3-4788-99D1-8E2C5DDD7512}" destId="{32950121-71F9-459A-AFFF-8FFFFFA931E4}" srcOrd="3" destOrd="0" presId="urn:microsoft.com/office/officeart/2005/8/layout/radial5"/>
    <dgm:cxn modelId="{7DE88AA8-CBD9-4F9A-A303-6AD7DA185F01}" type="presParOf" srcId="{32950121-71F9-459A-AFFF-8FFFFFA931E4}" destId="{752C63FE-19DB-4FC4-98FD-A3464D8CF1BA}" srcOrd="0" destOrd="0" presId="urn:microsoft.com/office/officeart/2005/8/layout/radial5"/>
    <dgm:cxn modelId="{7CD2F53F-C8E4-4B56-A2FD-289BE55FF2B5}" type="presParOf" srcId="{00F10734-AFC3-4788-99D1-8E2C5DDD7512}" destId="{C3B3BE21-A603-4D8D-AF87-1608199CBA12}" srcOrd="4" destOrd="0" presId="urn:microsoft.com/office/officeart/2005/8/layout/radial5"/>
    <dgm:cxn modelId="{6F29C991-9789-4EFD-80FF-3C3EB9CF11E1}" type="presParOf" srcId="{00F10734-AFC3-4788-99D1-8E2C5DDD7512}" destId="{43B2F34A-726B-45B7-BA54-838559F48441}" srcOrd="5" destOrd="0" presId="urn:microsoft.com/office/officeart/2005/8/layout/radial5"/>
    <dgm:cxn modelId="{3B844319-FCB2-484E-BB4F-AE36C0270757}" type="presParOf" srcId="{43B2F34A-726B-45B7-BA54-838559F48441}" destId="{FEAF228C-1605-4254-B8DD-3AE03BD46A5F}" srcOrd="0" destOrd="0" presId="urn:microsoft.com/office/officeart/2005/8/layout/radial5"/>
    <dgm:cxn modelId="{6BF7B548-8132-4F57-AA9C-2E8EBDD193FE}" type="presParOf" srcId="{00F10734-AFC3-4788-99D1-8E2C5DDD7512}" destId="{0A4882B0-EFAA-45E5-8B53-A7030AE2CDD5}" srcOrd="6" destOrd="0" presId="urn:microsoft.com/office/officeart/2005/8/layout/radial5"/>
    <dgm:cxn modelId="{9F8375B8-822E-49DE-8FF7-F2C1B9ACE59E}" type="presParOf" srcId="{00F10734-AFC3-4788-99D1-8E2C5DDD7512}" destId="{4D4A647C-F85F-44A8-909A-40113D2E1A80}" srcOrd="7" destOrd="0" presId="urn:microsoft.com/office/officeart/2005/8/layout/radial5"/>
    <dgm:cxn modelId="{B709FFC4-D04B-43D9-8803-52623EE871FC}" type="presParOf" srcId="{4D4A647C-F85F-44A8-909A-40113D2E1A80}" destId="{B874BD4A-81E2-40CF-9BF0-B520A97217F4}" srcOrd="0" destOrd="0" presId="urn:microsoft.com/office/officeart/2005/8/layout/radial5"/>
    <dgm:cxn modelId="{E2A66DE1-CE14-4770-866B-C3D26E051C25}" type="presParOf" srcId="{00F10734-AFC3-4788-99D1-8E2C5DDD7512}" destId="{E6B631AD-B180-46E6-A522-D7F8D2CF45CF}" srcOrd="8" destOrd="0" presId="urn:microsoft.com/office/officeart/2005/8/layout/radial5"/>
    <dgm:cxn modelId="{C0A79BB9-790E-4F8F-8894-04D495FADF75}" type="presParOf" srcId="{00F10734-AFC3-4788-99D1-8E2C5DDD7512}" destId="{4C1A5518-74C5-4A78-B9C4-AD40721D6FE5}" srcOrd="9" destOrd="0" presId="urn:microsoft.com/office/officeart/2005/8/layout/radial5"/>
    <dgm:cxn modelId="{5B525FE4-3F77-47DB-9DB4-9BA8D7BD1F9B}" type="presParOf" srcId="{4C1A5518-74C5-4A78-B9C4-AD40721D6FE5}" destId="{78819104-562B-4010-9911-4C58568B5734}" srcOrd="0" destOrd="0" presId="urn:microsoft.com/office/officeart/2005/8/layout/radial5"/>
    <dgm:cxn modelId="{7AE02C02-412F-4E51-BB88-4DE396EF9EE5}" type="presParOf" srcId="{00F10734-AFC3-4788-99D1-8E2C5DDD7512}" destId="{54F4AF9F-2713-4877-A2BA-0131BCC555E5}" srcOrd="10" destOrd="0" presId="urn:microsoft.com/office/officeart/2005/8/layout/radial5"/>
    <dgm:cxn modelId="{A9B1F4C3-BDDA-470A-87DE-B8BC9075B798}" type="presParOf" srcId="{00F10734-AFC3-4788-99D1-8E2C5DDD7512}" destId="{062560C9-4785-46FA-A24C-C7A4ED5BE8AC}" srcOrd="11" destOrd="0" presId="urn:microsoft.com/office/officeart/2005/8/layout/radial5"/>
    <dgm:cxn modelId="{29FE5C27-EA75-480C-8A95-597F8FAC1B50}" type="presParOf" srcId="{062560C9-4785-46FA-A24C-C7A4ED5BE8AC}" destId="{9972383D-6615-4200-97B3-5248995965EF}" srcOrd="0" destOrd="0" presId="urn:microsoft.com/office/officeart/2005/8/layout/radial5"/>
    <dgm:cxn modelId="{3E1AD2AB-0703-4EDB-B228-FA86E74A068E}" type="presParOf" srcId="{00F10734-AFC3-4788-99D1-8E2C5DDD7512}" destId="{539660A7-C764-455A-B99A-34A9D9FCEC64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FD20E3B-991D-416B-8E48-C6BF5D4E16BE}" type="doc">
      <dgm:prSet loTypeId="urn:microsoft.com/office/officeart/2008/layout/AlternatingPictureBlocks" loCatId="picture" qsTypeId="urn:microsoft.com/office/officeart/2005/8/quickstyle/simple1" qsCatId="simple" csTypeId="urn:microsoft.com/office/officeart/2005/8/colors/accent0_3" csCatId="mainScheme" phldr="1"/>
      <dgm:spPr/>
    </dgm:pt>
    <dgm:pt modelId="{86C022C3-6240-4752-AEF9-C499FB3F573E}">
      <dgm:prSet phldrT="[Tekst]"/>
      <dgm:spPr/>
      <dgm:t>
        <a:bodyPr/>
        <a:lstStyle/>
        <a:p>
          <a:pPr algn="ctr">
            <a:buNone/>
          </a:pPr>
          <a:r>
            <a:rPr lang="pl-PL" dirty="0">
              <a:solidFill>
                <a:schemeClr val="tx1"/>
              </a:solidFill>
              <a:effectLst/>
              <a:latin typeface="Barlow" panose="00000500000000000000" pitchFamily="2" charset="-18"/>
              <a:ea typeface="Calibri" panose="020F0502020204030204" pitchFamily="34" charset="0"/>
              <a:cs typeface="Times New Roman" panose="02020603050405020304" pitchFamily="18" charset="0"/>
            </a:rPr>
            <a:t>zestaw </a:t>
          </a:r>
          <a:r>
            <a:rPr lang="pl-PL" b="1" dirty="0">
              <a:solidFill>
                <a:schemeClr val="tx1"/>
              </a:solidFill>
              <a:effectLst/>
              <a:latin typeface="Barlow" panose="00000500000000000000" pitchFamily="2" charset="-18"/>
              <a:ea typeface="Calibri" panose="020F0502020204030204" pitchFamily="34" charset="0"/>
              <a:cs typeface="Times New Roman" panose="02020603050405020304" pitchFamily="18" charset="0"/>
            </a:rPr>
            <a:t>zadań i obowiązków </a:t>
          </a:r>
          <a:r>
            <a:rPr lang="pl-PL" dirty="0">
              <a:solidFill>
                <a:schemeClr val="tx1"/>
              </a:solidFill>
              <a:effectLst/>
              <a:latin typeface="Barlow" panose="00000500000000000000" pitchFamily="2" charset="-18"/>
              <a:ea typeface="Calibri" panose="020F0502020204030204" pitchFamily="34" charset="0"/>
              <a:cs typeface="Times New Roman" panose="02020603050405020304" pitchFamily="18" charset="0"/>
            </a:rPr>
            <a:t>pracowników samorządu, których celem będzie </a:t>
          </a:r>
          <a:r>
            <a:rPr lang="pl-PL" b="1" dirty="0">
              <a:solidFill>
                <a:schemeClr val="tx1"/>
              </a:solidFill>
              <a:effectLst/>
              <a:latin typeface="Barlow" panose="00000500000000000000" pitchFamily="2" charset="-18"/>
              <a:ea typeface="Calibri" panose="020F0502020204030204" pitchFamily="34" charset="0"/>
              <a:cs typeface="Times New Roman" panose="02020603050405020304" pitchFamily="18" charset="0"/>
            </a:rPr>
            <a:t>poprawa i utrzymanie wysokiej jakości </a:t>
          </a:r>
          <a:r>
            <a:rPr lang="pl-PL" dirty="0">
              <a:solidFill>
                <a:schemeClr val="tx1"/>
              </a:solidFill>
              <a:effectLst/>
              <a:latin typeface="Barlow" panose="00000500000000000000" pitchFamily="2" charset="-18"/>
              <a:ea typeface="Calibri" panose="020F0502020204030204" pitchFamily="34" charset="0"/>
              <a:cs typeface="Times New Roman" panose="02020603050405020304" pitchFamily="18" charset="0"/>
            </a:rPr>
            <a:t>gromadzonych danych </a:t>
          </a:r>
          <a:endParaRPr lang="pl-PL" dirty="0">
            <a:solidFill>
              <a:schemeClr val="tx1"/>
            </a:solidFill>
            <a:latin typeface="Barlow" panose="00000500000000000000" pitchFamily="2" charset="-18"/>
          </a:endParaRPr>
        </a:p>
      </dgm:t>
    </dgm:pt>
    <dgm:pt modelId="{ED565B17-E4DE-4858-B976-D845A2652039}" type="parTrans" cxnId="{E112B570-9AF6-4C2C-8056-F3F2A12537F6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945B7234-0E79-45E2-8161-B0CFF5826D3F}" type="sibTrans" cxnId="{E112B570-9AF6-4C2C-8056-F3F2A12537F6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FF67B70F-A867-4763-BE29-EB2C8C5C4A85}">
      <dgm:prSet/>
      <dgm:spPr/>
      <dgm:t>
        <a:bodyPr/>
        <a:lstStyle/>
        <a:p>
          <a:r>
            <a:rPr lang="pl-PL">
              <a:solidFill>
                <a:schemeClr val="tx1"/>
              </a:solidFill>
              <a:effectLst/>
              <a:latin typeface="Barlow" panose="00000500000000000000" pitchFamily="2" charset="-18"/>
              <a:ea typeface="Calibri" panose="020F0502020204030204" pitchFamily="34" charset="0"/>
              <a:cs typeface="Times New Roman" panose="02020603050405020304" pitchFamily="18" charset="0"/>
            </a:rPr>
            <a:t>optymalizacja </a:t>
          </a:r>
          <a:r>
            <a:rPr lang="pl-PL" b="1">
              <a:solidFill>
                <a:schemeClr val="tx1"/>
              </a:solidFill>
              <a:effectLst/>
              <a:latin typeface="Barlow" panose="00000500000000000000" pitchFamily="2" charset="-18"/>
              <a:ea typeface="Calibri" panose="020F0502020204030204" pitchFamily="34" charset="0"/>
              <a:cs typeface="Times New Roman" panose="02020603050405020304" pitchFamily="18" charset="0"/>
            </a:rPr>
            <a:t>kluczowych procesów </a:t>
          </a:r>
          <a:r>
            <a:rPr lang="pl-PL">
              <a:solidFill>
                <a:schemeClr val="tx1"/>
              </a:solidFill>
              <a:effectLst/>
              <a:latin typeface="Barlow" panose="00000500000000000000" pitchFamily="2" charset="-18"/>
              <a:ea typeface="Calibri" panose="020F0502020204030204" pitchFamily="34" charset="0"/>
              <a:cs typeface="Times New Roman" panose="02020603050405020304" pitchFamily="18" charset="0"/>
            </a:rPr>
            <a:t>wspieranych przez dane </a:t>
          </a:r>
          <a:endParaRPr lang="pl-PL">
            <a:solidFill>
              <a:schemeClr val="tx1"/>
            </a:solidFill>
            <a:latin typeface="Barlow" panose="00000500000000000000" pitchFamily="2" charset="-18"/>
          </a:endParaRPr>
        </a:p>
      </dgm:t>
    </dgm:pt>
    <dgm:pt modelId="{724E420A-CC1C-420F-9772-A39622BC7FFE}" type="parTrans" cxnId="{F6ACE5D3-461A-431C-8D3F-84E30AD2E899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D4064B32-95BB-4B9A-B21D-56997B32D7B1}" type="sibTrans" cxnId="{F6ACE5D3-461A-431C-8D3F-84E30AD2E899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7071A580-9B8F-4406-8CD6-1760D6EA6447}">
      <dgm:prSet/>
      <dgm:spPr/>
      <dgm:t>
        <a:bodyPr/>
        <a:lstStyle/>
        <a:p>
          <a:r>
            <a:rPr lang="pl-PL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zestaw </a:t>
          </a:r>
          <a:r>
            <a:rPr lang="pl-PL" b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rekomendacji dotyczących wdrożeń nowych rozwiązań informatycznych i organizacyjnych</a:t>
          </a:r>
          <a:r>
            <a:rPr lang="pl-PL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, których celem będzie poprawa interoperacyjności systemów informatycznych</a:t>
          </a:r>
          <a:endParaRPr lang="pl-PL" dirty="0">
            <a:solidFill>
              <a:schemeClr val="tx1"/>
            </a:solidFill>
          </a:endParaRPr>
        </a:p>
      </dgm:t>
    </dgm:pt>
    <dgm:pt modelId="{0D3176DC-9EE9-443B-9D71-0C4A0F6F6C2C}" type="parTrans" cxnId="{F0906474-423E-485D-93EA-BC5BA531F9C3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40802531-483F-4E32-A033-A5D65BE04242}" type="sibTrans" cxnId="{F0906474-423E-485D-93EA-BC5BA531F9C3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C5F999F1-BE30-4988-944A-0E7C58360794}" type="pres">
      <dgm:prSet presAssocID="{4FD20E3B-991D-416B-8E48-C6BF5D4E16BE}" presName="linearFlow" presStyleCnt="0">
        <dgm:presLayoutVars>
          <dgm:dir/>
          <dgm:resizeHandles val="exact"/>
        </dgm:presLayoutVars>
      </dgm:prSet>
      <dgm:spPr/>
    </dgm:pt>
    <dgm:pt modelId="{889C8B9C-61F1-4091-87EE-979F584BF1D5}" type="pres">
      <dgm:prSet presAssocID="{86C022C3-6240-4752-AEF9-C499FB3F573E}" presName="comp" presStyleCnt="0"/>
      <dgm:spPr/>
    </dgm:pt>
    <dgm:pt modelId="{82F960ED-6F8B-4DB0-A4F9-F723E5FABF24}" type="pres">
      <dgm:prSet presAssocID="{86C022C3-6240-4752-AEF9-C499FB3F573E}" presName="rect2" presStyleLbl="node1" presStyleIdx="0" presStyleCnt="3" custLinFactNeighborX="726" custLinFactNeighborY="-4905">
        <dgm:presLayoutVars>
          <dgm:bulletEnabled val="1"/>
        </dgm:presLayoutVars>
      </dgm:prSet>
      <dgm:spPr/>
    </dgm:pt>
    <dgm:pt modelId="{38AFEE2F-F73E-4B3A-81BD-6217FE2ECAA4}" type="pres">
      <dgm:prSet presAssocID="{86C022C3-6240-4752-AEF9-C499FB3F573E}" presName="rect1" presStyleLbl="lnNode1" presStyleIdx="0" presStyleCnt="3"/>
      <dgm:spPr>
        <a:blipFill rotWithShape="1"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1000" r="-1000"/>
          </a:stretch>
        </a:blipFill>
      </dgm:spPr>
    </dgm:pt>
    <dgm:pt modelId="{D14BA831-1AB1-4A06-9804-2BB24030DBA7}" type="pres">
      <dgm:prSet presAssocID="{945B7234-0E79-45E2-8161-B0CFF5826D3F}" presName="sibTrans" presStyleCnt="0"/>
      <dgm:spPr/>
    </dgm:pt>
    <dgm:pt modelId="{5CD63E62-062A-4C06-BB1B-E74CD7DCA1A2}" type="pres">
      <dgm:prSet presAssocID="{FF67B70F-A867-4763-BE29-EB2C8C5C4A85}" presName="comp" presStyleCnt="0"/>
      <dgm:spPr/>
    </dgm:pt>
    <dgm:pt modelId="{6B113F85-A9B6-401B-846C-B8641356AAFD}" type="pres">
      <dgm:prSet presAssocID="{FF67B70F-A867-4763-BE29-EB2C8C5C4A85}" presName="rect2" presStyleLbl="node1" presStyleIdx="1" presStyleCnt="3">
        <dgm:presLayoutVars>
          <dgm:bulletEnabled val="1"/>
        </dgm:presLayoutVars>
      </dgm:prSet>
      <dgm:spPr/>
    </dgm:pt>
    <dgm:pt modelId="{ABFFB5AB-4086-4E98-8B3F-6374AC29D2ED}" type="pres">
      <dgm:prSet presAssocID="{FF67B70F-A867-4763-BE29-EB2C8C5C4A85}" presName="rect1" presStyleLbl="lnNode1" presStyleIdx="1" presStyleCnt="3"/>
      <dgm:spPr>
        <a:blipFill rotWithShape="1"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1000" r="-1000"/>
          </a:stretch>
        </a:blipFill>
      </dgm:spPr>
    </dgm:pt>
    <dgm:pt modelId="{B6BD20F2-0AB2-4572-ADA8-E64C46D877CB}" type="pres">
      <dgm:prSet presAssocID="{D4064B32-95BB-4B9A-B21D-56997B32D7B1}" presName="sibTrans" presStyleCnt="0"/>
      <dgm:spPr/>
    </dgm:pt>
    <dgm:pt modelId="{B2BB5C62-DB0F-48B8-BD7D-3F7BAA0BBE08}" type="pres">
      <dgm:prSet presAssocID="{7071A580-9B8F-4406-8CD6-1760D6EA6447}" presName="comp" presStyleCnt="0"/>
      <dgm:spPr/>
    </dgm:pt>
    <dgm:pt modelId="{C564F983-5874-4122-82F1-E4D4C6D6A192}" type="pres">
      <dgm:prSet presAssocID="{7071A580-9B8F-4406-8CD6-1760D6EA6447}" presName="rect2" presStyleLbl="node1" presStyleIdx="2" presStyleCnt="3">
        <dgm:presLayoutVars>
          <dgm:bulletEnabled val="1"/>
        </dgm:presLayoutVars>
      </dgm:prSet>
      <dgm:spPr/>
    </dgm:pt>
    <dgm:pt modelId="{EF2B8E4D-ABE5-4925-B100-45E272F5F2BC}" type="pres">
      <dgm:prSet presAssocID="{7071A580-9B8F-4406-8CD6-1760D6EA6447}" presName="rect1" presStyleLbl="lnNode1" presStyleIdx="2" presStyleCnt="3"/>
      <dgm:spPr>
        <a:blipFill rotWithShape="1"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1000" r="-1000"/>
          </a:stretch>
        </a:blipFill>
      </dgm:spPr>
    </dgm:pt>
  </dgm:ptLst>
  <dgm:cxnLst>
    <dgm:cxn modelId="{6A08612C-47BE-4E0C-89D9-FACD45BFEB9A}" type="presOf" srcId="{7071A580-9B8F-4406-8CD6-1760D6EA6447}" destId="{C564F983-5874-4122-82F1-E4D4C6D6A192}" srcOrd="0" destOrd="0" presId="urn:microsoft.com/office/officeart/2008/layout/AlternatingPictureBlocks"/>
    <dgm:cxn modelId="{4B5D3A5E-0E74-431B-9462-15A57A93562E}" type="presOf" srcId="{4FD20E3B-991D-416B-8E48-C6BF5D4E16BE}" destId="{C5F999F1-BE30-4988-944A-0E7C58360794}" srcOrd="0" destOrd="0" presId="urn:microsoft.com/office/officeart/2008/layout/AlternatingPictureBlocks"/>
    <dgm:cxn modelId="{E112B570-9AF6-4C2C-8056-F3F2A12537F6}" srcId="{4FD20E3B-991D-416B-8E48-C6BF5D4E16BE}" destId="{86C022C3-6240-4752-AEF9-C499FB3F573E}" srcOrd="0" destOrd="0" parTransId="{ED565B17-E4DE-4858-B976-D845A2652039}" sibTransId="{945B7234-0E79-45E2-8161-B0CFF5826D3F}"/>
    <dgm:cxn modelId="{F0906474-423E-485D-93EA-BC5BA531F9C3}" srcId="{4FD20E3B-991D-416B-8E48-C6BF5D4E16BE}" destId="{7071A580-9B8F-4406-8CD6-1760D6EA6447}" srcOrd="2" destOrd="0" parTransId="{0D3176DC-9EE9-443B-9D71-0C4A0F6F6C2C}" sibTransId="{40802531-483F-4E32-A033-A5D65BE04242}"/>
    <dgm:cxn modelId="{3217D594-9C52-4A50-BF39-776E7BDE6B73}" type="presOf" srcId="{86C022C3-6240-4752-AEF9-C499FB3F573E}" destId="{82F960ED-6F8B-4DB0-A4F9-F723E5FABF24}" srcOrd="0" destOrd="0" presId="urn:microsoft.com/office/officeart/2008/layout/AlternatingPictureBlocks"/>
    <dgm:cxn modelId="{1DF828A7-0BFB-4BC6-835D-23A4527B70A7}" type="presOf" srcId="{FF67B70F-A867-4763-BE29-EB2C8C5C4A85}" destId="{6B113F85-A9B6-401B-846C-B8641356AAFD}" srcOrd="0" destOrd="0" presId="urn:microsoft.com/office/officeart/2008/layout/AlternatingPictureBlocks"/>
    <dgm:cxn modelId="{F6ACE5D3-461A-431C-8D3F-84E30AD2E899}" srcId="{4FD20E3B-991D-416B-8E48-C6BF5D4E16BE}" destId="{FF67B70F-A867-4763-BE29-EB2C8C5C4A85}" srcOrd="1" destOrd="0" parTransId="{724E420A-CC1C-420F-9772-A39622BC7FFE}" sibTransId="{D4064B32-95BB-4B9A-B21D-56997B32D7B1}"/>
    <dgm:cxn modelId="{C94E14D5-FA6F-40BF-B86E-4DF869F01303}" type="presParOf" srcId="{C5F999F1-BE30-4988-944A-0E7C58360794}" destId="{889C8B9C-61F1-4091-87EE-979F584BF1D5}" srcOrd="0" destOrd="0" presId="urn:microsoft.com/office/officeart/2008/layout/AlternatingPictureBlocks"/>
    <dgm:cxn modelId="{1739AAA5-12B0-4662-8690-29176D64832B}" type="presParOf" srcId="{889C8B9C-61F1-4091-87EE-979F584BF1D5}" destId="{82F960ED-6F8B-4DB0-A4F9-F723E5FABF24}" srcOrd="0" destOrd="0" presId="urn:microsoft.com/office/officeart/2008/layout/AlternatingPictureBlocks"/>
    <dgm:cxn modelId="{46BD1B28-742F-45FC-917D-452BB6BB40F7}" type="presParOf" srcId="{889C8B9C-61F1-4091-87EE-979F584BF1D5}" destId="{38AFEE2F-F73E-4B3A-81BD-6217FE2ECAA4}" srcOrd="1" destOrd="0" presId="urn:microsoft.com/office/officeart/2008/layout/AlternatingPictureBlocks"/>
    <dgm:cxn modelId="{866F9C04-6D34-4DB8-80BB-E33901D83F2B}" type="presParOf" srcId="{C5F999F1-BE30-4988-944A-0E7C58360794}" destId="{D14BA831-1AB1-4A06-9804-2BB24030DBA7}" srcOrd="1" destOrd="0" presId="urn:microsoft.com/office/officeart/2008/layout/AlternatingPictureBlocks"/>
    <dgm:cxn modelId="{449C6B53-1818-474E-AD65-BA99614FBC49}" type="presParOf" srcId="{C5F999F1-BE30-4988-944A-0E7C58360794}" destId="{5CD63E62-062A-4C06-BB1B-E74CD7DCA1A2}" srcOrd="2" destOrd="0" presId="urn:microsoft.com/office/officeart/2008/layout/AlternatingPictureBlocks"/>
    <dgm:cxn modelId="{F503A66A-01AC-4618-B4FB-DB61262B2449}" type="presParOf" srcId="{5CD63E62-062A-4C06-BB1B-E74CD7DCA1A2}" destId="{6B113F85-A9B6-401B-846C-B8641356AAFD}" srcOrd="0" destOrd="0" presId="urn:microsoft.com/office/officeart/2008/layout/AlternatingPictureBlocks"/>
    <dgm:cxn modelId="{F38A5974-7854-478F-B290-45901FE9D972}" type="presParOf" srcId="{5CD63E62-062A-4C06-BB1B-E74CD7DCA1A2}" destId="{ABFFB5AB-4086-4E98-8B3F-6374AC29D2ED}" srcOrd="1" destOrd="0" presId="urn:microsoft.com/office/officeart/2008/layout/AlternatingPictureBlocks"/>
    <dgm:cxn modelId="{821630EE-DA28-4F3A-822C-B399F5D31A75}" type="presParOf" srcId="{C5F999F1-BE30-4988-944A-0E7C58360794}" destId="{B6BD20F2-0AB2-4572-ADA8-E64C46D877CB}" srcOrd="3" destOrd="0" presId="urn:microsoft.com/office/officeart/2008/layout/AlternatingPictureBlocks"/>
    <dgm:cxn modelId="{91728B03-BF24-4487-BEBF-11B6813F007B}" type="presParOf" srcId="{C5F999F1-BE30-4988-944A-0E7C58360794}" destId="{B2BB5C62-DB0F-48B8-BD7D-3F7BAA0BBE08}" srcOrd="4" destOrd="0" presId="urn:microsoft.com/office/officeart/2008/layout/AlternatingPictureBlocks"/>
    <dgm:cxn modelId="{C0F90322-9B32-4FF0-BACC-A873BE7BA0C1}" type="presParOf" srcId="{B2BB5C62-DB0F-48B8-BD7D-3F7BAA0BBE08}" destId="{C564F983-5874-4122-82F1-E4D4C6D6A192}" srcOrd="0" destOrd="0" presId="urn:microsoft.com/office/officeart/2008/layout/AlternatingPictureBlocks"/>
    <dgm:cxn modelId="{D9268455-0F1F-4C2B-A6E7-B19DEE997038}" type="presParOf" srcId="{B2BB5C62-DB0F-48B8-BD7D-3F7BAA0BBE08}" destId="{EF2B8E4D-ABE5-4925-B100-45E272F5F2BC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5DA53C-5A25-499E-8610-E08F47439E6B}">
      <dsp:nvSpPr>
        <dsp:cNvPr id="0" name=""/>
        <dsp:cNvSpPr/>
      </dsp:nvSpPr>
      <dsp:spPr>
        <a:xfrm>
          <a:off x="760" y="241419"/>
          <a:ext cx="1768544" cy="1515851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l="-14000" r="-14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38E8EA-961C-46CB-A781-EA8EE4FD0EE3}">
      <dsp:nvSpPr>
        <dsp:cNvPr id="0" name=""/>
        <dsp:cNvSpPr/>
      </dsp:nvSpPr>
      <dsp:spPr>
        <a:xfrm>
          <a:off x="0" y="1409830"/>
          <a:ext cx="1768544" cy="363804"/>
        </a:xfrm>
        <a:prstGeom prst="rect">
          <a:avLst/>
        </a:prstGeom>
        <a:solidFill>
          <a:srgbClr val="213D53">
            <a:alpha val="69804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900" b="0" kern="1200" dirty="0">
              <a:solidFill>
                <a:schemeClr val="tx1"/>
              </a:solidFill>
              <a:latin typeface="Barlow" panose="00000500000000000000" pitchFamily="2" charset="-18"/>
            </a:rPr>
            <a:t>Zarządzanie cmentarzem komunalnym</a:t>
          </a:r>
        </a:p>
      </dsp:txBody>
      <dsp:txXfrm>
        <a:off x="0" y="1409830"/>
        <a:ext cx="1768544" cy="363804"/>
      </dsp:txXfrm>
    </dsp:sp>
    <dsp:sp modelId="{E075D412-8914-41F8-B15B-51E378295F84}">
      <dsp:nvSpPr>
        <dsp:cNvPr id="0" name=""/>
        <dsp:cNvSpPr/>
      </dsp:nvSpPr>
      <dsp:spPr>
        <a:xfrm>
          <a:off x="1949691" y="241419"/>
          <a:ext cx="1768544" cy="1515851"/>
        </a:xfrm>
        <a:prstGeom prst="rect">
          <a:avLst/>
        </a:prstGeom>
        <a:blipFill rotWithShape="1">
          <a:blip xmlns:r="http://schemas.openxmlformats.org/officeDocument/2006/relationships" r:embed="rId2"/>
          <a:srcRect/>
          <a:stretch>
            <a:fillRect l="-15000" r="-15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9F4351-24C1-44B7-AFB7-AA833949FB8B}">
      <dsp:nvSpPr>
        <dsp:cNvPr id="0" name=""/>
        <dsp:cNvSpPr/>
      </dsp:nvSpPr>
      <dsp:spPr>
        <a:xfrm>
          <a:off x="1953600" y="1409830"/>
          <a:ext cx="1768544" cy="363804"/>
        </a:xfrm>
        <a:prstGeom prst="rect">
          <a:avLst/>
        </a:prstGeom>
        <a:solidFill>
          <a:srgbClr val="213D53">
            <a:alpha val="69804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900" b="0" kern="1200" dirty="0">
              <a:solidFill>
                <a:schemeClr val="tx1"/>
              </a:solidFill>
              <a:latin typeface="Barlow" panose="00000500000000000000" pitchFamily="2" charset="-18"/>
            </a:rPr>
            <a:t>Analiza zużycia wody i produkcji nieczystości</a:t>
          </a:r>
        </a:p>
      </dsp:txBody>
      <dsp:txXfrm>
        <a:off x="1953600" y="1409830"/>
        <a:ext cx="1768544" cy="363804"/>
      </dsp:txXfrm>
    </dsp:sp>
    <dsp:sp modelId="{43E32EFA-B3CF-427F-9BAB-9DB6C65DA785}">
      <dsp:nvSpPr>
        <dsp:cNvPr id="0" name=""/>
        <dsp:cNvSpPr/>
      </dsp:nvSpPr>
      <dsp:spPr>
        <a:xfrm>
          <a:off x="3898622" y="241419"/>
          <a:ext cx="1768544" cy="1515851"/>
        </a:xfrm>
        <a:prstGeom prst="rect">
          <a:avLst/>
        </a:prstGeom>
        <a:blipFill rotWithShape="1">
          <a:blip xmlns:r="http://schemas.openxmlformats.org/officeDocument/2006/relationships" r:embed="rId3"/>
          <a:srcRect/>
          <a:stretch>
            <a:fillRect l="-11000" r="-11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29CC9C-7F58-470A-A895-030D9A698BE2}">
      <dsp:nvSpPr>
        <dsp:cNvPr id="0" name=""/>
        <dsp:cNvSpPr/>
      </dsp:nvSpPr>
      <dsp:spPr>
        <a:xfrm>
          <a:off x="3899383" y="1409834"/>
          <a:ext cx="1768544" cy="363804"/>
        </a:xfrm>
        <a:prstGeom prst="rect">
          <a:avLst/>
        </a:prstGeom>
        <a:solidFill>
          <a:srgbClr val="213D53">
            <a:alpha val="69804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900" b="0" kern="1200" dirty="0">
              <a:solidFill>
                <a:schemeClr val="tx1"/>
              </a:solidFill>
              <a:latin typeface="Barlow" panose="00000500000000000000" pitchFamily="2" charset="-18"/>
            </a:rPr>
            <a:t>Wskaźniki obliczane do dowolnej siatki geometrycznej</a:t>
          </a:r>
        </a:p>
      </dsp:txBody>
      <dsp:txXfrm>
        <a:off x="3899383" y="1409834"/>
        <a:ext cx="1768544" cy="363804"/>
      </dsp:txXfrm>
    </dsp:sp>
    <dsp:sp modelId="{CA7136BB-AD3F-4368-B093-9E92AC9C2D10}">
      <dsp:nvSpPr>
        <dsp:cNvPr id="0" name=""/>
        <dsp:cNvSpPr/>
      </dsp:nvSpPr>
      <dsp:spPr>
        <a:xfrm>
          <a:off x="760" y="1934125"/>
          <a:ext cx="1768544" cy="1515851"/>
        </a:xfrm>
        <a:prstGeom prst="rect">
          <a:avLst/>
        </a:prstGeom>
        <a:blipFill rotWithShape="1">
          <a:blip xmlns:r="http://schemas.openxmlformats.org/officeDocument/2006/relationships" r:embed="rId4"/>
          <a:srcRect/>
          <a:stretch>
            <a:fillRect t="-12000" b="-12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4383B6-1F7E-4F73-8570-813F5EC91281}">
      <dsp:nvSpPr>
        <dsp:cNvPr id="0" name=""/>
        <dsp:cNvSpPr/>
      </dsp:nvSpPr>
      <dsp:spPr>
        <a:xfrm>
          <a:off x="7852" y="3099364"/>
          <a:ext cx="1768544" cy="363804"/>
        </a:xfrm>
        <a:prstGeom prst="rect">
          <a:avLst/>
        </a:prstGeom>
        <a:solidFill>
          <a:srgbClr val="213D53">
            <a:alpha val="69804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900" b="0" kern="1200" dirty="0">
              <a:solidFill>
                <a:schemeClr val="tx1"/>
              </a:solidFill>
              <a:latin typeface="Barlow" panose="00000500000000000000" pitchFamily="2" charset="-18"/>
            </a:rPr>
            <a:t>Wskaźniki obliczane do obrębów ewidencyjnych</a:t>
          </a:r>
        </a:p>
      </dsp:txBody>
      <dsp:txXfrm>
        <a:off x="7852" y="3099364"/>
        <a:ext cx="1768544" cy="363804"/>
      </dsp:txXfrm>
    </dsp:sp>
    <dsp:sp modelId="{ED9D7BC4-C33A-4126-99F7-75269C527698}">
      <dsp:nvSpPr>
        <dsp:cNvPr id="0" name=""/>
        <dsp:cNvSpPr/>
      </dsp:nvSpPr>
      <dsp:spPr>
        <a:xfrm>
          <a:off x="1949691" y="1934125"/>
          <a:ext cx="1768544" cy="1515851"/>
        </a:xfrm>
        <a:prstGeom prst="rect">
          <a:avLst/>
        </a:prstGeom>
        <a:blipFill rotWithShape="1">
          <a:blip xmlns:r="http://schemas.openxmlformats.org/officeDocument/2006/relationships" r:embed="rId5"/>
          <a:srcRect/>
          <a:stretch>
            <a:fillRect l="-27000" r="-27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47C1CD-DFA3-4D44-8281-001E8E7786B3}">
      <dsp:nvSpPr>
        <dsp:cNvPr id="0" name=""/>
        <dsp:cNvSpPr/>
      </dsp:nvSpPr>
      <dsp:spPr>
        <a:xfrm>
          <a:off x="1953600" y="3102540"/>
          <a:ext cx="1768544" cy="363804"/>
        </a:xfrm>
        <a:prstGeom prst="rect">
          <a:avLst/>
        </a:prstGeom>
        <a:solidFill>
          <a:srgbClr val="213D53">
            <a:alpha val="69804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900" b="0" kern="1200" dirty="0">
              <a:solidFill>
                <a:schemeClr val="tx1"/>
              </a:solidFill>
              <a:latin typeface="Barlow" panose="00000500000000000000" pitchFamily="2" charset="-18"/>
            </a:rPr>
            <a:t>Izochrony dojazdu służb porządkowych</a:t>
          </a:r>
        </a:p>
      </dsp:txBody>
      <dsp:txXfrm>
        <a:off x="1953600" y="3102540"/>
        <a:ext cx="1768544" cy="363804"/>
      </dsp:txXfrm>
    </dsp:sp>
    <dsp:sp modelId="{FB6A3967-D11E-4623-AE71-D854C79FEE0B}">
      <dsp:nvSpPr>
        <dsp:cNvPr id="0" name=""/>
        <dsp:cNvSpPr/>
      </dsp:nvSpPr>
      <dsp:spPr>
        <a:xfrm>
          <a:off x="3898622" y="1934125"/>
          <a:ext cx="1768544" cy="1515851"/>
        </a:xfrm>
        <a:prstGeom prst="rect">
          <a:avLst/>
        </a:prstGeom>
        <a:blipFill rotWithShape="1">
          <a:blip xmlns:r="http://schemas.openxmlformats.org/officeDocument/2006/relationships" r:embed="rId6"/>
          <a:srcRect/>
          <a:stretch>
            <a:fillRect l="-15000" r="-15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53E524-2E40-4ECA-ABFD-A2D7E29B6CDF}">
      <dsp:nvSpPr>
        <dsp:cNvPr id="0" name=""/>
        <dsp:cNvSpPr/>
      </dsp:nvSpPr>
      <dsp:spPr>
        <a:xfrm>
          <a:off x="3899383" y="3102540"/>
          <a:ext cx="1768544" cy="363804"/>
        </a:xfrm>
        <a:prstGeom prst="rect">
          <a:avLst/>
        </a:prstGeom>
        <a:solidFill>
          <a:srgbClr val="213D53">
            <a:alpha val="69804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900" b="0" kern="1200">
              <a:solidFill>
                <a:schemeClr val="tx1"/>
              </a:solidFill>
              <a:latin typeface="Barlow" panose="00000500000000000000" pitchFamily="2" charset="-18"/>
            </a:rPr>
            <a:t>Analiza rejestru stawek czynszowych</a:t>
          </a:r>
        </a:p>
      </dsp:txBody>
      <dsp:txXfrm>
        <a:off x="3899383" y="3102540"/>
        <a:ext cx="1768544" cy="3638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B31A6D-DF91-4172-957C-B10B5AAC64B4}">
      <dsp:nvSpPr>
        <dsp:cNvPr id="0" name=""/>
        <dsp:cNvSpPr/>
      </dsp:nvSpPr>
      <dsp:spPr>
        <a:xfrm>
          <a:off x="517752" y="134428"/>
          <a:ext cx="1169155" cy="937965"/>
        </a:xfrm>
        <a:prstGeom prst="pieWedge">
          <a:avLst/>
        </a:prstGeom>
        <a:noFill/>
        <a:ln w="25400" cap="rnd" cmpd="sng" algn="ctr">
          <a:noFill/>
          <a:prstDash val="sysDot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kern="1200">
              <a:solidFill>
                <a:schemeClr val="bg2"/>
              </a:solidFill>
              <a:latin typeface="Barlow Light" panose="00000400000000000000" pitchFamily="2" charset="-18"/>
            </a:rPr>
            <a:t>Model danych</a:t>
          </a:r>
        </a:p>
      </dsp:txBody>
      <dsp:txXfrm>
        <a:off x="860190" y="409152"/>
        <a:ext cx="826717" cy="663241"/>
      </dsp:txXfrm>
    </dsp:sp>
    <dsp:sp modelId="{53E9956F-8A1A-4B7C-A7CB-295718316C76}">
      <dsp:nvSpPr>
        <dsp:cNvPr id="0" name=""/>
        <dsp:cNvSpPr/>
      </dsp:nvSpPr>
      <dsp:spPr>
        <a:xfrm rot="5400000">
          <a:off x="1789407" y="-109320"/>
          <a:ext cx="937965" cy="1425463"/>
        </a:xfrm>
        <a:prstGeom prst="pieWedge">
          <a:avLst/>
        </a:prstGeom>
        <a:noFill/>
        <a:ln w="25400" cap="rnd" cmpd="sng" algn="ctr">
          <a:noFill/>
          <a:prstDash val="sysDot"/>
          <a:round/>
          <a:extLst>
            <a:ext uri="{C807C97D-BFC1-408E-A445-0C87EB9F89A2}">
              <ask:lineSketchStyleProps xmlns:ask="http://schemas.microsoft.com/office/drawing/2018/sketchyshapes">
                <ask:type>
                  <ask:lineSketchNone/>
                </ask:type>
              </ask:lineSketchStyleProps>
            </a:ext>
          </a:extLst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kern="1200">
              <a:solidFill>
                <a:schemeClr val="bg2"/>
              </a:solidFill>
              <a:latin typeface="Barlow Light" panose="00000400000000000000" pitchFamily="2" charset="-18"/>
            </a:rPr>
            <a:t>Standard danych</a:t>
          </a:r>
        </a:p>
      </dsp:txBody>
      <dsp:txXfrm rot="-5400000">
        <a:off x="1545658" y="409153"/>
        <a:ext cx="1007955" cy="663241"/>
      </dsp:txXfrm>
    </dsp:sp>
    <dsp:sp modelId="{B9747175-6B77-4D56-955C-771134AA712A}">
      <dsp:nvSpPr>
        <dsp:cNvPr id="0" name=""/>
        <dsp:cNvSpPr/>
      </dsp:nvSpPr>
      <dsp:spPr>
        <a:xfrm rot="10800000">
          <a:off x="1584124" y="1065527"/>
          <a:ext cx="1481160" cy="937965"/>
        </a:xfrm>
        <a:prstGeom prst="pieWedge">
          <a:avLst/>
        </a:prstGeom>
        <a:noFill/>
        <a:ln w="25400" cap="rnd" cmpd="sng" algn="ctr">
          <a:noFill/>
          <a:prstDash val="sysDot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b="1" kern="1200">
              <a:solidFill>
                <a:schemeClr val="bg2"/>
              </a:solidFill>
              <a:latin typeface="Barlow Light" panose="00000400000000000000" pitchFamily="2" charset="-18"/>
            </a:rPr>
            <a:t>Ewaluacja</a:t>
          </a:r>
        </a:p>
      </dsp:txBody>
      <dsp:txXfrm rot="10800000">
        <a:off x="1584124" y="1065527"/>
        <a:ext cx="1047338" cy="663241"/>
      </dsp:txXfrm>
    </dsp:sp>
    <dsp:sp modelId="{FA6E3237-F807-4E9F-AC49-4F5B48AD5814}">
      <dsp:nvSpPr>
        <dsp:cNvPr id="0" name=""/>
        <dsp:cNvSpPr/>
      </dsp:nvSpPr>
      <dsp:spPr>
        <a:xfrm rot="16200000">
          <a:off x="586749" y="903278"/>
          <a:ext cx="937965" cy="1314070"/>
        </a:xfrm>
        <a:prstGeom prst="pieWedge">
          <a:avLst/>
        </a:prstGeom>
        <a:noFill/>
        <a:ln w="25400" cap="rnd" cmpd="sng" algn="ctr">
          <a:noFill/>
          <a:prstDash val="sysDot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50" b="1" kern="1200">
              <a:solidFill>
                <a:schemeClr val="bg2"/>
              </a:solidFill>
              <a:latin typeface="Barlow Light" panose="00000400000000000000" pitchFamily="2" charset="-18"/>
            </a:rPr>
            <a:t>Standard organizacyjny</a:t>
          </a:r>
        </a:p>
      </dsp:txBody>
      <dsp:txXfrm rot="5400000">
        <a:off x="783579" y="1091330"/>
        <a:ext cx="929188" cy="663241"/>
      </dsp:txXfrm>
    </dsp:sp>
    <dsp:sp modelId="{61801A60-E94C-4933-AB8A-7AEDF168EFC9}">
      <dsp:nvSpPr>
        <dsp:cNvPr id="0" name=""/>
        <dsp:cNvSpPr/>
      </dsp:nvSpPr>
      <dsp:spPr>
        <a:xfrm>
          <a:off x="2006787" y="915403"/>
          <a:ext cx="323847" cy="69266"/>
        </a:xfrm>
        <a:prstGeom prst="circularArrow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8E831D-C06C-43B5-827E-509A8ED67AFC}">
      <dsp:nvSpPr>
        <dsp:cNvPr id="0" name=""/>
        <dsp:cNvSpPr/>
      </dsp:nvSpPr>
      <dsp:spPr>
        <a:xfrm rot="10800000" flipV="1">
          <a:off x="2664822" y="887262"/>
          <a:ext cx="323847" cy="108311"/>
        </a:xfrm>
        <a:prstGeom prst="circularArrow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D63A41-B6D4-47AD-A653-7E6EB7A2FCF4}">
      <dsp:nvSpPr>
        <dsp:cNvPr id="0" name=""/>
        <dsp:cNvSpPr/>
      </dsp:nvSpPr>
      <dsp:spPr>
        <a:xfrm>
          <a:off x="-3964716" y="-608689"/>
          <a:ext cx="4724873" cy="4724873"/>
        </a:xfrm>
        <a:prstGeom prst="blockArc">
          <a:avLst>
            <a:gd name="adj1" fmla="val 18900000"/>
            <a:gd name="adj2" fmla="val 2700000"/>
            <a:gd name="adj3" fmla="val 457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1F87A2-251C-46C0-8D5B-D01D05758C81}">
      <dsp:nvSpPr>
        <dsp:cNvPr id="0" name=""/>
        <dsp:cNvSpPr/>
      </dsp:nvSpPr>
      <dsp:spPr>
        <a:xfrm>
          <a:off x="333113" y="219148"/>
          <a:ext cx="4173386" cy="438577"/>
        </a:xfrm>
        <a:prstGeom prst="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8121" tIns="22860" rIns="22860" bIns="2286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l-PL" sz="900" b="1" kern="1200">
              <a:solidFill>
                <a:schemeClr val="bg2"/>
              </a:solidFill>
              <a:latin typeface="Barlow" panose="00000500000000000000" pitchFamily="2" charset="-18"/>
            </a:rPr>
            <a:t>pierwszy krok </a:t>
          </a:r>
          <a:r>
            <a:rPr lang="pl-PL" sz="900" kern="1200">
              <a:solidFill>
                <a:schemeClr val="bg2"/>
              </a:solidFill>
              <a:latin typeface="Barlow" panose="00000500000000000000" pitchFamily="2" charset="-18"/>
            </a:rPr>
            <a:t>do systemowego zmierzenia się z tematem zarządzania danymi</a:t>
          </a:r>
          <a:endParaRPr lang="pl-PL" sz="900" kern="1200">
            <a:solidFill>
              <a:schemeClr val="bg2"/>
            </a:solidFill>
          </a:endParaRPr>
        </a:p>
      </dsp:txBody>
      <dsp:txXfrm>
        <a:off x="333113" y="219148"/>
        <a:ext cx="4173386" cy="438577"/>
      </dsp:txXfrm>
    </dsp:sp>
    <dsp:sp modelId="{669E4E6A-0319-4003-8844-B941F4EF1223}">
      <dsp:nvSpPr>
        <dsp:cNvPr id="0" name=""/>
        <dsp:cNvSpPr/>
      </dsp:nvSpPr>
      <dsp:spPr>
        <a:xfrm>
          <a:off x="59003" y="164326"/>
          <a:ext cx="548221" cy="5482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D9EDB4-21E8-43C5-BA88-4145B90B714C}">
      <dsp:nvSpPr>
        <dsp:cNvPr id="0" name=""/>
        <dsp:cNvSpPr/>
      </dsp:nvSpPr>
      <dsp:spPr>
        <a:xfrm>
          <a:off x="647385" y="876803"/>
          <a:ext cx="3859114" cy="438577"/>
        </a:xfrm>
        <a:prstGeom prst="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8121" tIns="22860" rIns="22860" bIns="2286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l-PL" sz="900" kern="1200">
              <a:solidFill>
                <a:schemeClr val="bg2"/>
              </a:solidFill>
              <a:latin typeface="Barlow" panose="00000500000000000000" pitchFamily="2" charset="-18"/>
            </a:rPr>
            <a:t>określenie </a:t>
          </a:r>
          <a:r>
            <a:rPr lang="pl-PL" sz="900" b="1" kern="1200">
              <a:solidFill>
                <a:schemeClr val="bg2"/>
              </a:solidFill>
              <a:latin typeface="Barlow" panose="00000500000000000000" pitchFamily="2" charset="-18"/>
            </a:rPr>
            <a:t>oczekiwań</a:t>
          </a:r>
          <a:r>
            <a:rPr lang="pl-PL" sz="900" kern="1200">
              <a:solidFill>
                <a:schemeClr val="bg2"/>
              </a:solidFill>
              <a:latin typeface="Barlow" panose="00000500000000000000" pitchFamily="2" charset="-18"/>
            </a:rPr>
            <a:t> wobec zarządzania danymi </a:t>
          </a:r>
          <a:endParaRPr lang="pl-PL" sz="900" kern="1200">
            <a:solidFill>
              <a:schemeClr val="bg2"/>
            </a:solidFill>
          </a:endParaRPr>
        </a:p>
      </dsp:txBody>
      <dsp:txXfrm>
        <a:off x="647385" y="876803"/>
        <a:ext cx="3859114" cy="438577"/>
      </dsp:txXfrm>
    </dsp:sp>
    <dsp:sp modelId="{E79A0BD7-01E3-415B-AEFB-40FD4AE20733}">
      <dsp:nvSpPr>
        <dsp:cNvPr id="0" name=""/>
        <dsp:cNvSpPr/>
      </dsp:nvSpPr>
      <dsp:spPr>
        <a:xfrm>
          <a:off x="373274" y="821981"/>
          <a:ext cx="548221" cy="5482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97DF6A-FECE-4291-9674-0C35C0A52D38}">
      <dsp:nvSpPr>
        <dsp:cNvPr id="0" name=""/>
        <dsp:cNvSpPr/>
      </dsp:nvSpPr>
      <dsp:spPr>
        <a:xfrm>
          <a:off x="743841" y="1534458"/>
          <a:ext cx="3762658" cy="438577"/>
        </a:xfrm>
        <a:prstGeom prst="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8121" tIns="22860" rIns="22860" bIns="2286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l-PL" sz="900" b="1" kern="1200">
              <a:solidFill>
                <a:schemeClr val="bg2"/>
              </a:solidFill>
              <a:latin typeface="Barlow" panose="00000500000000000000" pitchFamily="2" charset="-18"/>
            </a:rPr>
            <a:t>identyfikacja trendów i ich analiza </a:t>
          </a:r>
          <a:r>
            <a:rPr lang="pl-PL" sz="900" kern="1200">
              <a:solidFill>
                <a:schemeClr val="bg2"/>
              </a:solidFill>
              <a:latin typeface="Barlow" panose="00000500000000000000" pitchFamily="2" charset="-18"/>
            </a:rPr>
            <a:t>w kontekście np. programów operacyjnych</a:t>
          </a:r>
          <a:endParaRPr lang="pl-PL" sz="900" kern="1200">
            <a:solidFill>
              <a:schemeClr val="bg2"/>
            </a:solidFill>
          </a:endParaRPr>
        </a:p>
      </dsp:txBody>
      <dsp:txXfrm>
        <a:off x="743841" y="1534458"/>
        <a:ext cx="3762658" cy="438577"/>
      </dsp:txXfrm>
    </dsp:sp>
    <dsp:sp modelId="{66F92067-8682-4866-A586-5B07D582F188}">
      <dsp:nvSpPr>
        <dsp:cNvPr id="0" name=""/>
        <dsp:cNvSpPr/>
      </dsp:nvSpPr>
      <dsp:spPr>
        <a:xfrm>
          <a:off x="469730" y="1479636"/>
          <a:ext cx="548221" cy="5482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24DF4A-B981-472C-9FAD-0F1BDBC988B4}">
      <dsp:nvSpPr>
        <dsp:cNvPr id="0" name=""/>
        <dsp:cNvSpPr/>
      </dsp:nvSpPr>
      <dsp:spPr>
        <a:xfrm>
          <a:off x="647385" y="2192114"/>
          <a:ext cx="3859114" cy="438577"/>
        </a:xfrm>
        <a:prstGeom prst="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8121" tIns="22860" rIns="22860" bIns="2286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900" kern="1200">
              <a:solidFill>
                <a:schemeClr val="bg2"/>
              </a:solidFill>
              <a:latin typeface="Barlow" panose="00000500000000000000" pitchFamily="2" charset="-18"/>
            </a:rPr>
            <a:t>Określając cele i rezultaty pokazujemy mieszkańcom jaki jest </a:t>
          </a:r>
          <a:r>
            <a:rPr lang="pl-PL" sz="900" b="1" kern="1200">
              <a:solidFill>
                <a:schemeClr val="bg2"/>
              </a:solidFill>
              <a:latin typeface="Barlow" panose="00000500000000000000" pitchFamily="2" charset="-18"/>
            </a:rPr>
            <a:t>konkretny cel wprowadzanych zmian </a:t>
          </a:r>
          <a:r>
            <a:rPr lang="pl-PL" sz="900" kern="1200">
              <a:solidFill>
                <a:schemeClr val="bg2"/>
              </a:solidFill>
              <a:latin typeface="Barlow" panose="00000500000000000000" pitchFamily="2" charset="-18"/>
            </a:rPr>
            <a:t>(a celem nie jest np. zmiana procedury w urzędzie – to jedynie narzędzie służące do realizacji celu).</a:t>
          </a:r>
        </a:p>
      </dsp:txBody>
      <dsp:txXfrm>
        <a:off x="647385" y="2192114"/>
        <a:ext cx="3859114" cy="438577"/>
      </dsp:txXfrm>
    </dsp:sp>
    <dsp:sp modelId="{93E3A20E-5662-4E70-981C-9E0226431346}">
      <dsp:nvSpPr>
        <dsp:cNvPr id="0" name=""/>
        <dsp:cNvSpPr/>
      </dsp:nvSpPr>
      <dsp:spPr>
        <a:xfrm>
          <a:off x="373274" y="2137292"/>
          <a:ext cx="548221" cy="5482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3FDD0A-F69B-406F-861E-BC35ABD6FE84}">
      <dsp:nvSpPr>
        <dsp:cNvPr id="0" name=""/>
        <dsp:cNvSpPr/>
      </dsp:nvSpPr>
      <dsp:spPr>
        <a:xfrm>
          <a:off x="333113" y="2849769"/>
          <a:ext cx="4173386" cy="438577"/>
        </a:xfrm>
        <a:prstGeom prst="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8121" tIns="22860" rIns="22860" bIns="2286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900" i="0" kern="1200">
              <a:solidFill>
                <a:schemeClr val="bg2"/>
              </a:solidFill>
              <a:latin typeface="Barlow" panose="00000500000000000000" pitchFamily="2" charset="-18"/>
            </a:rPr>
            <a:t>Określone cele i efekty będą wykorzystane w </a:t>
          </a:r>
          <a:r>
            <a:rPr lang="pl-PL" sz="900" b="1" i="0" kern="1200">
              <a:solidFill>
                <a:schemeClr val="bg2"/>
              </a:solidFill>
              <a:latin typeface="Barlow" panose="00000500000000000000" pitchFamily="2" charset="-18"/>
            </a:rPr>
            <a:t>Ewaluacji - </a:t>
          </a:r>
          <a:r>
            <a:rPr lang="pl-PL" sz="900" b="0" i="0" kern="1200">
              <a:solidFill>
                <a:schemeClr val="bg2"/>
              </a:solidFill>
              <a:latin typeface="Barlow" panose="00000500000000000000" pitchFamily="2" charset="-18"/>
            </a:rPr>
            <a:t>składowej </a:t>
          </a:r>
          <a:r>
            <a:rPr lang="pl-PL" sz="900" i="0" kern="1200">
              <a:solidFill>
                <a:schemeClr val="bg2"/>
              </a:solidFill>
              <a:latin typeface="Barlow" panose="00000500000000000000" pitchFamily="2" charset="-18"/>
            </a:rPr>
            <a:t>Planu Zarządzania Danymi. Na podstawie ich treści powstaną wskaźniki, które będą w sposób mierzalny monitorować postępy</a:t>
          </a:r>
          <a:r>
            <a:rPr lang="pl-PL" sz="900" i="1" kern="1200">
              <a:solidFill>
                <a:schemeClr val="bg2"/>
              </a:solidFill>
              <a:latin typeface="Barlow" panose="00000500000000000000" pitchFamily="2" charset="-18"/>
            </a:rPr>
            <a:t>.</a:t>
          </a:r>
          <a:endParaRPr lang="pl-PL" sz="900" kern="1200">
            <a:solidFill>
              <a:schemeClr val="bg2"/>
            </a:solidFill>
            <a:latin typeface="Barlow" panose="00000500000000000000" pitchFamily="2" charset="-18"/>
          </a:endParaRPr>
        </a:p>
      </dsp:txBody>
      <dsp:txXfrm>
        <a:off x="333113" y="2849769"/>
        <a:ext cx="4173386" cy="438577"/>
      </dsp:txXfrm>
    </dsp:sp>
    <dsp:sp modelId="{840C9F45-49E1-4646-93FE-BB5D075B0EDC}">
      <dsp:nvSpPr>
        <dsp:cNvPr id="0" name=""/>
        <dsp:cNvSpPr/>
      </dsp:nvSpPr>
      <dsp:spPr>
        <a:xfrm>
          <a:off x="59003" y="2794947"/>
          <a:ext cx="548221" cy="5482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A389D6-06E1-4F1F-B6FF-B44D7B5C4C1B}">
      <dsp:nvSpPr>
        <dsp:cNvPr id="0" name=""/>
        <dsp:cNvSpPr/>
      </dsp:nvSpPr>
      <dsp:spPr>
        <a:xfrm>
          <a:off x="0" y="1022"/>
          <a:ext cx="2597127" cy="311231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900" kern="1200">
              <a:solidFill>
                <a:schemeClr val="tx1"/>
              </a:solidFill>
              <a:latin typeface="Barlow" panose="00000500000000000000" pitchFamily="2" charset="-18"/>
            </a:rPr>
            <a:t>Stworzony z wykorzystaniem notacji UML</a:t>
          </a:r>
          <a:endParaRPr lang="pl-PL" sz="900" kern="1200" dirty="0">
            <a:solidFill>
              <a:schemeClr val="tx1"/>
            </a:solidFill>
          </a:endParaRPr>
        </a:p>
      </dsp:txBody>
      <dsp:txXfrm>
        <a:off x="15193" y="16215"/>
        <a:ext cx="2566741" cy="280845"/>
      </dsp:txXfrm>
    </dsp:sp>
    <dsp:sp modelId="{1A897BA8-F8DF-4227-9CEB-727D29F2318F}">
      <dsp:nvSpPr>
        <dsp:cNvPr id="0" name=""/>
        <dsp:cNvSpPr/>
      </dsp:nvSpPr>
      <dsp:spPr>
        <a:xfrm>
          <a:off x="0" y="428475"/>
          <a:ext cx="2597127" cy="74880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 dirty="0">
              <a:solidFill>
                <a:schemeClr val="tx1"/>
              </a:solidFill>
              <a:latin typeface="Barlow" panose="00000500000000000000" pitchFamily="2" charset="-18"/>
            </a:rPr>
            <a:t>Stanowi zbiór najważniejszych danych gromadzonych w urzędzie w postaci diagramu zawierającego:</a:t>
          </a:r>
          <a:endParaRPr lang="pl-PL" sz="1000" kern="1200" dirty="0">
            <a:solidFill>
              <a:schemeClr val="tx1"/>
            </a:solidFill>
          </a:endParaRPr>
        </a:p>
      </dsp:txBody>
      <dsp:txXfrm>
        <a:off x="36553" y="465028"/>
        <a:ext cx="2524021" cy="67569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A7EB4E-8BBE-4181-90E9-DA8D8C9C8BA5}">
      <dsp:nvSpPr>
        <dsp:cNvPr id="0" name=""/>
        <dsp:cNvSpPr/>
      </dsp:nvSpPr>
      <dsp:spPr>
        <a:xfrm>
          <a:off x="729" y="247711"/>
          <a:ext cx="888504" cy="355401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800" kern="1200">
              <a:solidFill>
                <a:schemeClr val="tx1"/>
              </a:solidFill>
              <a:latin typeface="Barlow" panose="00000500000000000000" pitchFamily="2" charset="-18"/>
            </a:rPr>
            <a:t>Zbiór encji</a:t>
          </a:r>
        </a:p>
      </dsp:txBody>
      <dsp:txXfrm>
        <a:off x="178430" y="247711"/>
        <a:ext cx="533103" cy="355401"/>
      </dsp:txXfrm>
    </dsp:sp>
    <dsp:sp modelId="{B03B549D-B833-445A-87CD-7C6A70D086A8}">
      <dsp:nvSpPr>
        <dsp:cNvPr id="0" name=""/>
        <dsp:cNvSpPr/>
      </dsp:nvSpPr>
      <dsp:spPr>
        <a:xfrm>
          <a:off x="800383" y="247711"/>
          <a:ext cx="888504" cy="355401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800" kern="1200" dirty="0">
              <a:solidFill>
                <a:schemeClr val="tx1"/>
              </a:solidFill>
              <a:latin typeface="Barlow" panose="00000500000000000000" pitchFamily="2" charset="-18"/>
            </a:rPr>
            <a:t>Atrybuty encji</a:t>
          </a:r>
        </a:p>
      </dsp:txBody>
      <dsp:txXfrm>
        <a:off x="978084" y="247711"/>
        <a:ext cx="533103" cy="355401"/>
      </dsp:txXfrm>
    </dsp:sp>
    <dsp:sp modelId="{AB8D0631-2EF3-4B26-98CF-150A8D6A2645}">
      <dsp:nvSpPr>
        <dsp:cNvPr id="0" name=""/>
        <dsp:cNvSpPr/>
      </dsp:nvSpPr>
      <dsp:spPr>
        <a:xfrm>
          <a:off x="1600037" y="247711"/>
          <a:ext cx="888504" cy="355401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800" kern="1200" dirty="0">
              <a:solidFill>
                <a:schemeClr val="tx1"/>
              </a:solidFill>
              <a:latin typeface="Barlow" panose="00000500000000000000" pitchFamily="2" charset="-18"/>
            </a:rPr>
            <a:t>Związki pomiędzy encjami</a:t>
          </a:r>
        </a:p>
      </dsp:txBody>
      <dsp:txXfrm>
        <a:off x="1777738" y="247711"/>
        <a:ext cx="533103" cy="35540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14A1DB-6354-4394-BBE8-65E8126F7A75}">
      <dsp:nvSpPr>
        <dsp:cNvPr id="0" name=""/>
        <dsp:cNvSpPr/>
      </dsp:nvSpPr>
      <dsp:spPr>
        <a:xfrm>
          <a:off x="0" y="2802"/>
          <a:ext cx="2564340" cy="430290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l-PL" sz="1000" kern="1200" dirty="0">
              <a:ln/>
              <a:latin typeface="Barlow" panose="00000500000000000000" pitchFamily="2" charset="-18"/>
            </a:rPr>
            <a:t>Stworzony w strukturze relacyjnej lub relacyjno-obiektowej</a:t>
          </a:r>
          <a:endParaRPr lang="pl-PL" sz="1000" kern="1200" dirty="0">
            <a:ln/>
          </a:endParaRPr>
        </a:p>
      </dsp:txBody>
      <dsp:txXfrm>
        <a:off x="21005" y="23807"/>
        <a:ext cx="2522330" cy="388280"/>
      </dsp:txXfrm>
    </dsp:sp>
    <dsp:sp modelId="{C20A117D-CD38-4C4C-8428-39FE9B5478BD}">
      <dsp:nvSpPr>
        <dsp:cNvPr id="0" name=""/>
        <dsp:cNvSpPr/>
      </dsp:nvSpPr>
      <dsp:spPr>
        <a:xfrm>
          <a:off x="0" y="591493"/>
          <a:ext cx="2564340" cy="557168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 dirty="0">
              <a:ln/>
              <a:effectLst/>
              <a:latin typeface="Barlow" panose="00000500000000000000" pitchFamily="2" charset="-18"/>
              <a:ea typeface="Calibri" panose="020F0502020204030204" pitchFamily="34" charset="0"/>
              <a:cs typeface="Times New Roman" panose="02020603050405020304" pitchFamily="18" charset="0"/>
            </a:rPr>
            <a:t>model fizyczny zawierający relacje między danymi (ze wskazaniem danych podstawowych)</a:t>
          </a:r>
        </a:p>
      </dsp:txBody>
      <dsp:txXfrm>
        <a:off x="27199" y="618692"/>
        <a:ext cx="2509942" cy="502770"/>
      </dsp:txXfrm>
    </dsp:sp>
    <dsp:sp modelId="{85558688-09A6-4D89-9B46-269CD8B9AD6A}">
      <dsp:nvSpPr>
        <dsp:cNvPr id="0" name=""/>
        <dsp:cNvSpPr/>
      </dsp:nvSpPr>
      <dsp:spPr>
        <a:xfrm>
          <a:off x="0" y="1309864"/>
          <a:ext cx="2564340" cy="437919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>
              <a:ln/>
              <a:effectLst/>
              <a:latin typeface="Barlow" panose="00000500000000000000" pitchFamily="2" charset="-18"/>
              <a:ea typeface="Calibri" panose="020F0502020204030204" pitchFamily="34" charset="0"/>
              <a:cs typeface="Times New Roman" panose="02020603050405020304" pitchFamily="18" charset="0"/>
            </a:rPr>
            <a:t>określone zostaną klucze główne oraz klucze obce</a:t>
          </a:r>
          <a:endParaRPr lang="pl-PL" sz="1000" kern="1200" dirty="0">
            <a:ln/>
            <a:latin typeface="Barlow" panose="00000500000000000000" pitchFamily="2" charset="-18"/>
          </a:endParaRPr>
        </a:p>
      </dsp:txBody>
      <dsp:txXfrm>
        <a:off x="21377" y="1331241"/>
        <a:ext cx="2521586" cy="39516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CE1199-2A57-4EE6-AB3D-87560416D5BB}">
      <dsp:nvSpPr>
        <dsp:cNvPr id="0" name=""/>
        <dsp:cNvSpPr/>
      </dsp:nvSpPr>
      <dsp:spPr>
        <a:xfrm>
          <a:off x="2583673" y="1585011"/>
          <a:ext cx="928653" cy="893977"/>
        </a:xfrm>
        <a:prstGeom prst="ellipse">
          <a:avLst/>
        </a:prstGeom>
        <a:solidFill>
          <a:schemeClr val="bg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900" kern="1200">
              <a:solidFill>
                <a:schemeClr val="tx1"/>
              </a:solidFill>
              <a:latin typeface="Barlow ExtraBold" panose="00000900000000000000" pitchFamily="2" charset="-18"/>
            </a:rPr>
            <a:t>METADANE</a:t>
          </a:r>
        </a:p>
      </dsp:txBody>
      <dsp:txXfrm>
        <a:off x="2719671" y="1715931"/>
        <a:ext cx="656657" cy="632137"/>
      </dsp:txXfrm>
    </dsp:sp>
    <dsp:sp modelId="{F5025697-591C-40C9-ACA3-463AD9E58872}">
      <dsp:nvSpPr>
        <dsp:cNvPr id="0" name=""/>
        <dsp:cNvSpPr/>
      </dsp:nvSpPr>
      <dsp:spPr>
        <a:xfrm rot="16200000">
          <a:off x="2914671" y="1159334"/>
          <a:ext cx="266657" cy="363319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solidFill>
            <a:schemeClr val="accent5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700" kern="1200">
            <a:solidFill>
              <a:schemeClr val="tx1"/>
            </a:solidFill>
          </a:endParaRPr>
        </a:p>
      </dsp:txBody>
      <dsp:txXfrm>
        <a:off x="2954670" y="1271997"/>
        <a:ext cx="186660" cy="217991"/>
      </dsp:txXfrm>
    </dsp:sp>
    <dsp:sp modelId="{87280185-ED3A-4BE2-8091-4D28FB8C0480}">
      <dsp:nvSpPr>
        <dsp:cNvPr id="0" name=""/>
        <dsp:cNvSpPr/>
      </dsp:nvSpPr>
      <dsp:spPr>
        <a:xfrm>
          <a:off x="2495679" y="-8811"/>
          <a:ext cx="1104640" cy="1090694"/>
        </a:xfrm>
        <a:prstGeom prst="ellipse">
          <a:avLst/>
        </a:prstGeom>
        <a:solidFill>
          <a:schemeClr val="tx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l-PL" sz="800" b="1" kern="1200" dirty="0">
              <a:solidFill>
                <a:schemeClr val="bg1"/>
              </a:solidFill>
              <a:effectLst/>
              <a:latin typeface="Barlow" panose="00000500000000000000" pitchFamily="2" charset="-18"/>
              <a:ea typeface="Calibri" panose="020F0502020204030204" pitchFamily="34" charset="0"/>
              <a:cs typeface="Times New Roman" panose="02020603050405020304" pitchFamily="18" charset="0"/>
            </a:rPr>
            <a:t>opis i definicje stosowanych pojęć</a:t>
          </a:r>
          <a:endParaRPr lang="pl-PL" sz="800" b="1" kern="1200" dirty="0">
            <a:solidFill>
              <a:schemeClr val="bg1"/>
            </a:solidFill>
          </a:endParaRPr>
        </a:p>
      </dsp:txBody>
      <dsp:txXfrm>
        <a:off x="2657450" y="150917"/>
        <a:ext cx="781098" cy="771238"/>
      </dsp:txXfrm>
    </dsp:sp>
    <dsp:sp modelId="{32950121-71F9-459A-AFFF-8FFFFFA931E4}">
      <dsp:nvSpPr>
        <dsp:cNvPr id="0" name=""/>
        <dsp:cNvSpPr/>
      </dsp:nvSpPr>
      <dsp:spPr>
        <a:xfrm rot="19800000">
          <a:off x="3521404" y="1502799"/>
          <a:ext cx="257107" cy="363319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solidFill>
            <a:schemeClr val="accent5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700" kern="1200">
            <a:solidFill>
              <a:schemeClr val="tx1"/>
            </a:solidFill>
          </a:endParaRPr>
        </a:p>
      </dsp:txBody>
      <dsp:txXfrm>
        <a:off x="3526571" y="1594746"/>
        <a:ext cx="179975" cy="217991"/>
      </dsp:txXfrm>
    </dsp:sp>
    <dsp:sp modelId="{C3B3BE21-A603-4D8D-AF87-1608199CBA12}">
      <dsp:nvSpPr>
        <dsp:cNvPr id="0" name=""/>
        <dsp:cNvSpPr/>
      </dsp:nvSpPr>
      <dsp:spPr>
        <a:xfrm>
          <a:off x="3790789" y="738920"/>
          <a:ext cx="1104640" cy="1090694"/>
        </a:xfrm>
        <a:prstGeom prst="ellipse">
          <a:avLst/>
        </a:prstGeom>
        <a:solidFill>
          <a:schemeClr val="tx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800" b="1" kern="1200" dirty="0">
              <a:solidFill>
                <a:schemeClr val="bg1"/>
              </a:solidFill>
              <a:effectLst/>
              <a:latin typeface="Barlow" panose="00000500000000000000" pitchFamily="2" charset="-18"/>
              <a:ea typeface="Calibri" panose="020F0502020204030204" pitchFamily="34" charset="0"/>
              <a:cs typeface="Times New Roman" panose="02020603050405020304" pitchFamily="18" charset="0"/>
            </a:rPr>
            <a:t>rekomendowany format eksportu pliku </a:t>
          </a:r>
        </a:p>
      </dsp:txBody>
      <dsp:txXfrm>
        <a:off x="3952560" y="898648"/>
        <a:ext cx="781098" cy="771238"/>
      </dsp:txXfrm>
    </dsp:sp>
    <dsp:sp modelId="{43B2F34A-726B-45B7-BA54-838559F48441}">
      <dsp:nvSpPr>
        <dsp:cNvPr id="0" name=""/>
        <dsp:cNvSpPr/>
      </dsp:nvSpPr>
      <dsp:spPr>
        <a:xfrm rot="1800000">
          <a:off x="3521404" y="2197881"/>
          <a:ext cx="257107" cy="363319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solidFill>
            <a:schemeClr val="accent5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700" kern="1200">
            <a:solidFill>
              <a:schemeClr val="tx1"/>
            </a:solidFill>
          </a:endParaRPr>
        </a:p>
      </dsp:txBody>
      <dsp:txXfrm>
        <a:off x="3526571" y="2251262"/>
        <a:ext cx="179975" cy="217991"/>
      </dsp:txXfrm>
    </dsp:sp>
    <dsp:sp modelId="{0A4882B0-EFAA-45E5-8B53-A7030AE2CDD5}">
      <dsp:nvSpPr>
        <dsp:cNvPr id="0" name=""/>
        <dsp:cNvSpPr/>
      </dsp:nvSpPr>
      <dsp:spPr>
        <a:xfrm>
          <a:off x="3790789" y="2234384"/>
          <a:ext cx="1104640" cy="1090694"/>
        </a:xfrm>
        <a:prstGeom prst="ellipse">
          <a:avLst/>
        </a:prstGeom>
        <a:solidFill>
          <a:schemeClr val="tx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800" b="1" kern="1200" dirty="0">
              <a:solidFill>
                <a:schemeClr val="bg1"/>
              </a:solidFill>
              <a:effectLst/>
              <a:latin typeface="Barlow" panose="00000500000000000000" pitchFamily="2" charset="-18"/>
              <a:ea typeface="Calibri" panose="020F0502020204030204" pitchFamily="34" charset="0"/>
              <a:cs typeface="Times New Roman" panose="02020603050405020304" pitchFamily="18" charset="0"/>
            </a:rPr>
            <a:t>słowniki – zbiór pojęć i kategorii używanych w danych</a:t>
          </a:r>
        </a:p>
      </dsp:txBody>
      <dsp:txXfrm>
        <a:off x="3952560" y="2394112"/>
        <a:ext cx="781098" cy="771238"/>
      </dsp:txXfrm>
    </dsp:sp>
    <dsp:sp modelId="{4D4A647C-F85F-44A8-909A-40113D2E1A80}">
      <dsp:nvSpPr>
        <dsp:cNvPr id="0" name=""/>
        <dsp:cNvSpPr/>
      </dsp:nvSpPr>
      <dsp:spPr>
        <a:xfrm rot="5400000">
          <a:off x="2914671" y="2541345"/>
          <a:ext cx="266657" cy="363319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solidFill>
            <a:schemeClr val="accent5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700" kern="1200">
            <a:solidFill>
              <a:schemeClr val="tx1"/>
            </a:solidFill>
          </a:endParaRPr>
        </a:p>
      </dsp:txBody>
      <dsp:txXfrm>
        <a:off x="2954670" y="2574011"/>
        <a:ext cx="186660" cy="217991"/>
      </dsp:txXfrm>
    </dsp:sp>
    <dsp:sp modelId="{E6B631AD-B180-46E6-A522-D7F8D2CF45CF}">
      <dsp:nvSpPr>
        <dsp:cNvPr id="0" name=""/>
        <dsp:cNvSpPr/>
      </dsp:nvSpPr>
      <dsp:spPr>
        <a:xfrm>
          <a:off x="2495679" y="2982116"/>
          <a:ext cx="1104640" cy="1090694"/>
        </a:xfrm>
        <a:prstGeom prst="ellipse">
          <a:avLst/>
        </a:prstGeom>
        <a:solidFill>
          <a:schemeClr val="tx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800" b="1" kern="1200" dirty="0">
              <a:solidFill>
                <a:schemeClr val="bg1"/>
              </a:solidFill>
              <a:effectLst/>
              <a:latin typeface="Barlow" panose="00000500000000000000" pitchFamily="2" charset="-18"/>
              <a:ea typeface="Calibri" panose="020F0502020204030204" pitchFamily="34" charset="0"/>
              <a:cs typeface="Times New Roman" panose="02020603050405020304" pitchFamily="18" charset="0"/>
            </a:rPr>
            <a:t>stosowane jednostki</a:t>
          </a:r>
        </a:p>
      </dsp:txBody>
      <dsp:txXfrm>
        <a:off x="2657450" y="3141844"/>
        <a:ext cx="781098" cy="771238"/>
      </dsp:txXfrm>
    </dsp:sp>
    <dsp:sp modelId="{4C1A5518-74C5-4A78-B9C4-AD40721D6FE5}">
      <dsp:nvSpPr>
        <dsp:cNvPr id="0" name=""/>
        <dsp:cNvSpPr/>
      </dsp:nvSpPr>
      <dsp:spPr>
        <a:xfrm rot="9000000">
          <a:off x="2317488" y="2197881"/>
          <a:ext cx="257107" cy="363319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solidFill>
            <a:schemeClr val="accent5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700" kern="1200">
            <a:solidFill>
              <a:schemeClr val="tx1"/>
            </a:solidFill>
          </a:endParaRPr>
        </a:p>
      </dsp:txBody>
      <dsp:txXfrm rot="10800000">
        <a:off x="2389453" y="2251262"/>
        <a:ext cx="179975" cy="217991"/>
      </dsp:txXfrm>
    </dsp:sp>
    <dsp:sp modelId="{54F4AF9F-2713-4877-A2BA-0131BCC555E5}">
      <dsp:nvSpPr>
        <dsp:cNvPr id="0" name=""/>
        <dsp:cNvSpPr/>
      </dsp:nvSpPr>
      <dsp:spPr>
        <a:xfrm>
          <a:off x="1200570" y="2234384"/>
          <a:ext cx="1104640" cy="1090694"/>
        </a:xfrm>
        <a:prstGeom prst="ellipse">
          <a:avLst/>
        </a:prstGeom>
        <a:solidFill>
          <a:schemeClr val="tx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800" b="1" kern="1200" dirty="0">
              <a:solidFill>
                <a:schemeClr val="bg1"/>
              </a:solidFill>
              <a:effectLst/>
              <a:latin typeface="Barlow" panose="00000500000000000000" pitchFamily="2" charset="-18"/>
              <a:ea typeface="Calibri" panose="020F0502020204030204" pitchFamily="34" charset="0"/>
              <a:cs typeface="Times New Roman" panose="02020603050405020304" pitchFamily="18" charset="0"/>
            </a:rPr>
            <a:t>układ odniesienia przestrzennego (jeśli dotyczy)</a:t>
          </a:r>
        </a:p>
      </dsp:txBody>
      <dsp:txXfrm>
        <a:off x="1362341" y="2394112"/>
        <a:ext cx="781098" cy="771238"/>
      </dsp:txXfrm>
    </dsp:sp>
    <dsp:sp modelId="{062560C9-4785-46FA-A24C-C7A4ED5BE8AC}">
      <dsp:nvSpPr>
        <dsp:cNvPr id="0" name=""/>
        <dsp:cNvSpPr/>
      </dsp:nvSpPr>
      <dsp:spPr>
        <a:xfrm rot="12600000">
          <a:off x="2317488" y="1502799"/>
          <a:ext cx="257107" cy="363319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solidFill>
            <a:schemeClr val="accent5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700" kern="1200">
            <a:solidFill>
              <a:schemeClr val="tx1"/>
            </a:solidFill>
          </a:endParaRPr>
        </a:p>
      </dsp:txBody>
      <dsp:txXfrm rot="10800000">
        <a:off x="2389453" y="1594746"/>
        <a:ext cx="179975" cy="217991"/>
      </dsp:txXfrm>
    </dsp:sp>
    <dsp:sp modelId="{539660A7-C764-455A-B99A-34A9D9FCEC64}">
      <dsp:nvSpPr>
        <dsp:cNvPr id="0" name=""/>
        <dsp:cNvSpPr/>
      </dsp:nvSpPr>
      <dsp:spPr>
        <a:xfrm>
          <a:off x="1200570" y="738920"/>
          <a:ext cx="1104640" cy="1090694"/>
        </a:xfrm>
        <a:prstGeom prst="ellipse">
          <a:avLst/>
        </a:prstGeom>
        <a:solidFill>
          <a:schemeClr val="tx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800" b="1" kern="1200" dirty="0">
              <a:solidFill>
                <a:schemeClr val="bg1"/>
              </a:solidFill>
              <a:effectLst/>
              <a:latin typeface="Barlow" panose="00000500000000000000" pitchFamily="2" charset="-18"/>
              <a:ea typeface="Calibri" panose="020F0502020204030204" pitchFamily="34" charset="0"/>
              <a:cs typeface="Times New Roman" panose="02020603050405020304" pitchFamily="18" charset="0"/>
            </a:rPr>
            <a:t>rekomendowana częstotliwość aktualizacji</a:t>
          </a:r>
          <a:endParaRPr lang="pl-PL" sz="800" b="1" kern="1200" dirty="0">
            <a:solidFill>
              <a:schemeClr val="bg1"/>
            </a:solidFill>
            <a:latin typeface="Barlow" panose="00000500000000000000" pitchFamily="2" charset="-18"/>
          </a:endParaRPr>
        </a:p>
      </dsp:txBody>
      <dsp:txXfrm>
        <a:off x="1362341" y="898648"/>
        <a:ext cx="781098" cy="77123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F960ED-6F8B-4DB0-A4F9-F723E5FABF24}">
      <dsp:nvSpPr>
        <dsp:cNvPr id="0" name=""/>
        <dsp:cNvSpPr/>
      </dsp:nvSpPr>
      <dsp:spPr>
        <a:xfrm>
          <a:off x="2811129" y="0"/>
          <a:ext cx="2159056" cy="97650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 dirty="0">
              <a:solidFill>
                <a:schemeClr val="tx1"/>
              </a:solidFill>
              <a:effectLst/>
              <a:latin typeface="Barlow" panose="00000500000000000000" pitchFamily="2" charset="-18"/>
              <a:ea typeface="Calibri" panose="020F0502020204030204" pitchFamily="34" charset="0"/>
              <a:cs typeface="Times New Roman" panose="02020603050405020304" pitchFamily="18" charset="0"/>
            </a:rPr>
            <a:t>zestaw </a:t>
          </a:r>
          <a:r>
            <a:rPr lang="pl-PL" sz="1000" b="1" kern="1200" dirty="0">
              <a:solidFill>
                <a:schemeClr val="tx1"/>
              </a:solidFill>
              <a:effectLst/>
              <a:latin typeface="Barlow" panose="00000500000000000000" pitchFamily="2" charset="-18"/>
              <a:ea typeface="Calibri" panose="020F0502020204030204" pitchFamily="34" charset="0"/>
              <a:cs typeface="Times New Roman" panose="02020603050405020304" pitchFamily="18" charset="0"/>
            </a:rPr>
            <a:t>zadań i obowiązków </a:t>
          </a:r>
          <a:r>
            <a:rPr lang="pl-PL" sz="1000" kern="1200" dirty="0">
              <a:solidFill>
                <a:schemeClr val="tx1"/>
              </a:solidFill>
              <a:effectLst/>
              <a:latin typeface="Barlow" panose="00000500000000000000" pitchFamily="2" charset="-18"/>
              <a:ea typeface="Calibri" panose="020F0502020204030204" pitchFamily="34" charset="0"/>
              <a:cs typeface="Times New Roman" panose="02020603050405020304" pitchFamily="18" charset="0"/>
            </a:rPr>
            <a:t>pracowników samorządu, których celem będzie </a:t>
          </a:r>
          <a:r>
            <a:rPr lang="pl-PL" sz="1000" b="1" kern="1200" dirty="0">
              <a:solidFill>
                <a:schemeClr val="tx1"/>
              </a:solidFill>
              <a:effectLst/>
              <a:latin typeface="Barlow" panose="00000500000000000000" pitchFamily="2" charset="-18"/>
              <a:ea typeface="Calibri" panose="020F0502020204030204" pitchFamily="34" charset="0"/>
              <a:cs typeface="Times New Roman" panose="02020603050405020304" pitchFamily="18" charset="0"/>
            </a:rPr>
            <a:t>poprawa i utrzymanie wysokiej jakości </a:t>
          </a:r>
          <a:r>
            <a:rPr lang="pl-PL" sz="1000" kern="1200" dirty="0">
              <a:solidFill>
                <a:schemeClr val="tx1"/>
              </a:solidFill>
              <a:effectLst/>
              <a:latin typeface="Barlow" panose="00000500000000000000" pitchFamily="2" charset="-18"/>
              <a:ea typeface="Calibri" panose="020F0502020204030204" pitchFamily="34" charset="0"/>
              <a:cs typeface="Times New Roman" panose="02020603050405020304" pitchFamily="18" charset="0"/>
            </a:rPr>
            <a:t>gromadzonych danych </a:t>
          </a:r>
          <a:endParaRPr lang="pl-PL" sz="1000" kern="1200" dirty="0">
            <a:solidFill>
              <a:schemeClr val="tx1"/>
            </a:solidFill>
            <a:latin typeface="Barlow" panose="00000500000000000000" pitchFamily="2" charset="-18"/>
          </a:endParaRPr>
        </a:p>
      </dsp:txBody>
      <dsp:txXfrm>
        <a:off x="2811129" y="0"/>
        <a:ext cx="2159056" cy="976506"/>
      </dsp:txXfrm>
    </dsp:sp>
    <dsp:sp modelId="{38AFEE2F-F73E-4B3A-81BD-6217FE2ECAA4}">
      <dsp:nvSpPr>
        <dsp:cNvPr id="0" name=""/>
        <dsp:cNvSpPr/>
      </dsp:nvSpPr>
      <dsp:spPr>
        <a:xfrm>
          <a:off x="1732038" y="1042"/>
          <a:ext cx="966741" cy="976506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1000" r="-1000"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113F85-A9B6-401B-846C-B8641356AAFD}">
      <dsp:nvSpPr>
        <dsp:cNvPr id="0" name=""/>
        <dsp:cNvSpPr/>
      </dsp:nvSpPr>
      <dsp:spPr>
        <a:xfrm>
          <a:off x="1732038" y="1138673"/>
          <a:ext cx="2159056" cy="97650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>
              <a:solidFill>
                <a:schemeClr val="tx1"/>
              </a:solidFill>
              <a:effectLst/>
              <a:latin typeface="Barlow" panose="00000500000000000000" pitchFamily="2" charset="-18"/>
              <a:ea typeface="Calibri" panose="020F0502020204030204" pitchFamily="34" charset="0"/>
              <a:cs typeface="Times New Roman" panose="02020603050405020304" pitchFamily="18" charset="0"/>
            </a:rPr>
            <a:t>optymalizacja </a:t>
          </a:r>
          <a:r>
            <a:rPr lang="pl-PL" sz="1000" b="1" kern="1200">
              <a:solidFill>
                <a:schemeClr val="tx1"/>
              </a:solidFill>
              <a:effectLst/>
              <a:latin typeface="Barlow" panose="00000500000000000000" pitchFamily="2" charset="-18"/>
              <a:ea typeface="Calibri" panose="020F0502020204030204" pitchFamily="34" charset="0"/>
              <a:cs typeface="Times New Roman" panose="02020603050405020304" pitchFamily="18" charset="0"/>
            </a:rPr>
            <a:t>kluczowych procesów </a:t>
          </a:r>
          <a:r>
            <a:rPr lang="pl-PL" sz="1000" kern="1200">
              <a:solidFill>
                <a:schemeClr val="tx1"/>
              </a:solidFill>
              <a:effectLst/>
              <a:latin typeface="Barlow" panose="00000500000000000000" pitchFamily="2" charset="-18"/>
              <a:ea typeface="Calibri" panose="020F0502020204030204" pitchFamily="34" charset="0"/>
              <a:cs typeface="Times New Roman" panose="02020603050405020304" pitchFamily="18" charset="0"/>
            </a:rPr>
            <a:t>wspieranych przez dane </a:t>
          </a:r>
          <a:endParaRPr lang="pl-PL" sz="1000" kern="1200">
            <a:solidFill>
              <a:schemeClr val="tx1"/>
            </a:solidFill>
            <a:latin typeface="Barlow" panose="00000500000000000000" pitchFamily="2" charset="-18"/>
          </a:endParaRPr>
        </a:p>
      </dsp:txBody>
      <dsp:txXfrm>
        <a:off x="1732038" y="1138673"/>
        <a:ext cx="2159056" cy="976506"/>
      </dsp:txXfrm>
    </dsp:sp>
    <dsp:sp modelId="{ABFFB5AB-4086-4E98-8B3F-6374AC29D2ED}">
      <dsp:nvSpPr>
        <dsp:cNvPr id="0" name=""/>
        <dsp:cNvSpPr/>
      </dsp:nvSpPr>
      <dsp:spPr>
        <a:xfrm>
          <a:off x="3987769" y="1138673"/>
          <a:ext cx="966741" cy="976506"/>
        </a:xfrm>
        <a:prstGeom prst="rect">
          <a:avLst/>
        </a:prstGeom>
        <a:blipFill rotWithShape="1"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1000" r="-1000"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64F983-5874-4122-82F1-E4D4C6D6A192}">
      <dsp:nvSpPr>
        <dsp:cNvPr id="0" name=""/>
        <dsp:cNvSpPr/>
      </dsp:nvSpPr>
      <dsp:spPr>
        <a:xfrm>
          <a:off x="2795454" y="2276304"/>
          <a:ext cx="2159056" cy="97650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zestaw </a:t>
          </a:r>
          <a:r>
            <a:rPr lang="pl-PL" sz="1000" b="1" kern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rekomendacji dotyczących wdrożeń nowych rozwiązań informatycznych i organizacyjnych</a:t>
          </a:r>
          <a:r>
            <a:rPr lang="pl-PL" sz="1000" kern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, których celem będzie poprawa interoperacyjności systemów informatycznych</a:t>
          </a:r>
          <a:endParaRPr lang="pl-PL" sz="1000" kern="1200" dirty="0">
            <a:solidFill>
              <a:schemeClr val="tx1"/>
            </a:solidFill>
          </a:endParaRPr>
        </a:p>
      </dsp:txBody>
      <dsp:txXfrm>
        <a:off x="2795454" y="2276304"/>
        <a:ext cx="2159056" cy="976506"/>
      </dsp:txXfrm>
    </dsp:sp>
    <dsp:sp modelId="{EF2B8E4D-ABE5-4925-B100-45E272F5F2BC}">
      <dsp:nvSpPr>
        <dsp:cNvPr id="0" name=""/>
        <dsp:cNvSpPr/>
      </dsp:nvSpPr>
      <dsp:spPr>
        <a:xfrm>
          <a:off x="1732038" y="2276304"/>
          <a:ext cx="966741" cy="976506"/>
        </a:xfrm>
        <a:prstGeom prst="rect">
          <a:avLst/>
        </a:prstGeom>
        <a:blipFill rotWithShape="1"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1000" r="-1000"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2BE52D2A-80EA-ED95-E8E8-C159128B3FD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EADCB452-8602-7DA7-B3E1-652AB1EF669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0CE629-2670-42F2-BB10-BD2F73A05358}" type="datetimeFigureOut">
              <a:rPr lang="pl-PL" smtClean="0"/>
              <a:t>12.06.2023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819F0EB3-B957-970E-9F5B-7ABD3B25709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73227C63-3539-B750-9E9A-CC3EFF59B9E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42167F-D0A2-4F0D-9652-E27F733DFEA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903389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38739b36b2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38739b36b2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38739b36b2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138739b36b2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/>
              <a:t>Zarządzanie danymi:</a:t>
            </a:r>
          </a:p>
          <a:p>
            <a:pPr marL="285750" indent="-285750">
              <a:buFontTx/>
              <a:buChar char="-"/>
            </a:pPr>
            <a:r>
              <a:rPr lang="pl-PL"/>
              <a:t>diagnostyka,</a:t>
            </a:r>
          </a:p>
          <a:p>
            <a:pPr marL="285750" indent="-285750">
              <a:buFontTx/>
              <a:buChar char="-"/>
            </a:pPr>
            <a:r>
              <a:rPr lang="pl-PL"/>
              <a:t>Plan</a:t>
            </a:r>
          </a:p>
          <a:p>
            <a:pPr marL="285750" indent="-285750">
              <a:buFontTx/>
              <a:buChar char="-"/>
            </a:pPr>
            <a:endParaRPr lang="pl-PL"/>
          </a:p>
          <a:p>
            <a:pPr marL="285750" indent="-285750">
              <a:buFontTx/>
              <a:buChar char="-"/>
            </a:pPr>
            <a:r>
              <a:rPr lang="pl-PL"/>
              <a:t>MIEJSCE NA PYTANIA, ZADANIE – DZIALANIA  WKOMORKACH JAKIEŚ SCHEMATY,</a:t>
            </a:r>
          </a:p>
          <a:p>
            <a:pPr marL="285750" indent="-285750">
              <a:buFontTx/>
              <a:buChar char="-"/>
            </a:pPr>
            <a:r>
              <a:rPr lang="pl-PL"/>
              <a:t>BARIERY W SYSTEMACH, ADUDYCIE, DANYCH</a:t>
            </a:r>
          </a:p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23058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38739b36b2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138739b36b2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03862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100">
                <a:solidFill>
                  <a:schemeClr val="bg1"/>
                </a:solidFill>
                <a:latin typeface="Barlow" panose="00000500000000000000" pitchFamily="2" charset="-18"/>
              </a:rPr>
              <a:t>BADANIE KOMPETENCJI CYFROWYCH PRACOWNIKÓW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765100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38739b36b2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138739b36b2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936311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Parametry wynikają z zakładanych efektów </a:t>
            </a:r>
          </a:p>
        </p:txBody>
      </p:sp>
    </p:spTree>
    <p:extLst>
      <p:ext uri="{BB962C8B-B14F-4D97-AF65-F5344CB8AC3E}">
        <p14:creationId xmlns:p14="http://schemas.microsoft.com/office/powerpoint/2010/main" val="17868061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138739b36b2_0_4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138739b36b2_0_4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owa ze zdjęciem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6457950" y="1863850"/>
            <a:ext cx="2399100" cy="1563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 idx="2"/>
          </p:nvPr>
        </p:nvSpPr>
        <p:spPr>
          <a:xfrm>
            <a:off x="6457950" y="3298325"/>
            <a:ext cx="2399100" cy="699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1" name="Google Shape;11;p2"/>
          <p:cNvSpPr>
            <a:spLocks noGrp="1"/>
          </p:cNvSpPr>
          <p:nvPr>
            <p:ph type="pic" idx="3"/>
          </p:nvPr>
        </p:nvSpPr>
        <p:spPr>
          <a:xfrm>
            <a:off x="286950" y="286950"/>
            <a:ext cx="5113800" cy="4286400"/>
          </a:xfrm>
          <a:prstGeom prst="roundRect">
            <a:avLst>
              <a:gd name="adj" fmla="val 1214"/>
            </a:avLst>
          </a:prstGeom>
          <a:noFill/>
          <a:ln>
            <a:noFill/>
          </a:ln>
        </p:spPr>
      </p:sp>
      <p:pic>
        <p:nvPicPr>
          <p:cNvPr id="12" name="Google Shape;12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687620" y="285750"/>
            <a:ext cx="1544838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>
            <a:spLocks noGrp="1"/>
          </p:cNvSpPr>
          <p:nvPr>
            <p:ph type="ctrTitle" idx="4"/>
          </p:nvPr>
        </p:nvSpPr>
        <p:spPr>
          <a:xfrm>
            <a:off x="6457875" y="4287350"/>
            <a:ext cx="2374500" cy="507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00"/>
              <a:buFont typeface="Barlow"/>
              <a:buNone/>
              <a:defRPr sz="700" b="1">
                <a:latin typeface="Barlow"/>
                <a:ea typeface="Barlow"/>
                <a:cs typeface="Barlow"/>
                <a:sym typeface="Barlow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00"/>
              <a:buFont typeface="Barlow"/>
              <a:buNone/>
              <a:defRPr sz="700" b="1">
                <a:latin typeface="Barlow"/>
                <a:ea typeface="Barlow"/>
                <a:cs typeface="Barlow"/>
                <a:sym typeface="Barlow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00"/>
              <a:buFont typeface="Barlow"/>
              <a:buNone/>
              <a:defRPr sz="700" b="1">
                <a:latin typeface="Barlow"/>
                <a:ea typeface="Barlow"/>
                <a:cs typeface="Barlow"/>
                <a:sym typeface="Barlow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00"/>
              <a:buFont typeface="Barlow"/>
              <a:buNone/>
              <a:defRPr sz="700" b="1">
                <a:latin typeface="Barlow"/>
                <a:ea typeface="Barlow"/>
                <a:cs typeface="Barlow"/>
                <a:sym typeface="Barlow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00"/>
              <a:buFont typeface="Barlow"/>
              <a:buNone/>
              <a:defRPr sz="700" b="1">
                <a:latin typeface="Barlow"/>
                <a:ea typeface="Barlow"/>
                <a:cs typeface="Barlow"/>
                <a:sym typeface="Barlow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00"/>
              <a:buFont typeface="Barlow"/>
              <a:buNone/>
              <a:defRPr sz="700" b="1">
                <a:latin typeface="Barlow"/>
                <a:ea typeface="Barlow"/>
                <a:cs typeface="Barlow"/>
                <a:sym typeface="Barlow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00"/>
              <a:buFont typeface="Barlow"/>
              <a:buNone/>
              <a:defRPr sz="700" b="1">
                <a:latin typeface="Barlow"/>
                <a:ea typeface="Barlow"/>
                <a:cs typeface="Barlow"/>
                <a:sym typeface="Barlow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00"/>
              <a:buFont typeface="Barlow"/>
              <a:buNone/>
              <a:defRPr sz="700" b="1"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części">
  <p:cSld name="TITLE_1_2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286950" y="288600"/>
            <a:ext cx="8545500" cy="4286400"/>
          </a:xfrm>
          <a:prstGeom prst="roundRect">
            <a:avLst>
              <a:gd name="adj" fmla="val 1204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ctrTitle"/>
          </p:nvPr>
        </p:nvSpPr>
        <p:spPr>
          <a:xfrm>
            <a:off x="4625575" y="2324900"/>
            <a:ext cx="3946800" cy="1673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ctrTitle" idx="2"/>
          </p:nvPr>
        </p:nvSpPr>
        <p:spPr>
          <a:xfrm>
            <a:off x="2228850" y="2324900"/>
            <a:ext cx="2084100" cy="1426800"/>
          </a:xfrm>
          <a:prstGeom prst="rect">
            <a:avLst/>
          </a:prstGeom>
        </p:spPr>
        <p:txBody>
          <a:bodyPr spcFirstLastPara="1" wrap="square" lIns="0" tIns="0" rIns="0" bIns="0" anchor="b" anchorCtr="0">
            <a:spAutoFit/>
          </a:bodyPr>
          <a:lstStyle>
            <a:lvl1pPr lvl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None/>
              <a:defRPr sz="800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None/>
              <a:defRPr sz="8000"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None/>
              <a:defRPr sz="8000"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None/>
              <a:defRPr sz="8000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None/>
              <a:defRPr sz="8000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None/>
              <a:defRPr sz="8000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None/>
              <a:defRPr sz="8000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None/>
              <a:defRPr sz="8000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None/>
              <a:defRPr sz="8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ługi tekst - 1 kolumna" userDrawn="1">
  <p:cSld name="TITLE_1_3_2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/>
          <p:nvPr/>
        </p:nvSpPr>
        <p:spPr>
          <a:xfrm>
            <a:off x="-76201" y="-28350"/>
            <a:ext cx="9286875" cy="5238525"/>
          </a:xfrm>
          <a:prstGeom prst="roundRect">
            <a:avLst>
              <a:gd name="adj" fmla="val 1204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subTitle" idx="1"/>
          </p:nvPr>
        </p:nvSpPr>
        <p:spPr>
          <a:xfrm>
            <a:off x="2066886" y="241775"/>
            <a:ext cx="5000700" cy="3714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None/>
              <a:defRPr sz="1050">
                <a:solidFill>
                  <a:schemeClr val="lt1"/>
                </a:solidFill>
              </a:defRPr>
            </a:lvl1pPr>
            <a:lvl2pPr lvl="1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None/>
              <a:defRPr sz="1050">
                <a:solidFill>
                  <a:schemeClr val="lt1"/>
                </a:solidFill>
              </a:defRPr>
            </a:lvl2pPr>
            <a:lvl3pPr lvl="2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None/>
              <a:defRPr sz="1050">
                <a:solidFill>
                  <a:schemeClr val="lt1"/>
                </a:solidFill>
              </a:defRPr>
            </a:lvl3pPr>
            <a:lvl4pPr lvl="3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None/>
              <a:defRPr sz="1050">
                <a:solidFill>
                  <a:schemeClr val="lt1"/>
                </a:solidFill>
              </a:defRPr>
            </a:lvl4pPr>
            <a:lvl5pPr lvl="4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None/>
              <a:defRPr sz="1050">
                <a:solidFill>
                  <a:schemeClr val="lt1"/>
                </a:solidFill>
              </a:defRPr>
            </a:lvl5pPr>
            <a:lvl6pPr lvl="5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None/>
              <a:defRPr sz="1050">
                <a:solidFill>
                  <a:schemeClr val="lt1"/>
                </a:solidFill>
              </a:defRPr>
            </a:lvl6pPr>
            <a:lvl7pPr lvl="6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None/>
              <a:defRPr sz="1050">
                <a:solidFill>
                  <a:schemeClr val="lt1"/>
                </a:solidFill>
              </a:defRPr>
            </a:lvl7pPr>
            <a:lvl8pPr lvl="7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None/>
              <a:defRPr sz="1050">
                <a:solidFill>
                  <a:schemeClr val="lt1"/>
                </a:solidFill>
              </a:defRPr>
            </a:lvl8pPr>
            <a:lvl9pPr lvl="8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None/>
              <a:defRPr sz="105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ctrTitle" idx="2"/>
          </p:nvPr>
        </p:nvSpPr>
        <p:spPr>
          <a:xfrm>
            <a:off x="6744900" y="4059145"/>
            <a:ext cx="2112300" cy="522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900"/>
              <a:buFont typeface="Barlow"/>
              <a:buNone/>
              <a:defRPr sz="900" b="1">
                <a:latin typeface="Barlow"/>
                <a:ea typeface="Barlow"/>
                <a:cs typeface="Barlow"/>
                <a:sym typeface="Barlow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900"/>
              <a:buFont typeface="Barlow"/>
              <a:buNone/>
              <a:defRPr sz="900" b="1">
                <a:latin typeface="Barlow"/>
                <a:ea typeface="Barlow"/>
                <a:cs typeface="Barlow"/>
                <a:sym typeface="Barlow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900"/>
              <a:buFont typeface="Barlow"/>
              <a:buNone/>
              <a:defRPr sz="900" b="1">
                <a:latin typeface="Barlow"/>
                <a:ea typeface="Barlow"/>
                <a:cs typeface="Barlow"/>
                <a:sym typeface="Barlow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900"/>
              <a:buFont typeface="Barlow"/>
              <a:buNone/>
              <a:defRPr sz="900" b="1">
                <a:latin typeface="Barlow"/>
                <a:ea typeface="Barlow"/>
                <a:cs typeface="Barlow"/>
                <a:sym typeface="Barlow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900"/>
              <a:buFont typeface="Barlow"/>
              <a:buNone/>
              <a:defRPr sz="900" b="1">
                <a:latin typeface="Barlow"/>
                <a:ea typeface="Barlow"/>
                <a:cs typeface="Barlow"/>
                <a:sym typeface="Barlow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900"/>
              <a:buFont typeface="Barlow"/>
              <a:buNone/>
              <a:defRPr sz="900" b="1">
                <a:latin typeface="Barlow"/>
                <a:ea typeface="Barlow"/>
                <a:cs typeface="Barlow"/>
                <a:sym typeface="Barlow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900"/>
              <a:buFont typeface="Barlow"/>
              <a:buNone/>
              <a:defRPr sz="900" b="1">
                <a:latin typeface="Barlow"/>
                <a:ea typeface="Barlow"/>
                <a:cs typeface="Barlow"/>
                <a:sym typeface="Barlow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900"/>
              <a:buFont typeface="Barlow"/>
              <a:buNone/>
              <a:defRPr sz="900" b="1"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ctrTitle" idx="3"/>
          </p:nvPr>
        </p:nvSpPr>
        <p:spPr>
          <a:xfrm>
            <a:off x="906710" y="4320595"/>
            <a:ext cx="1941900" cy="522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None/>
              <a:defRPr sz="7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None/>
              <a:defRPr sz="8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None/>
              <a:defRPr sz="8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None/>
              <a:defRPr sz="8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None/>
              <a:defRPr sz="8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None/>
              <a:defRPr sz="8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None/>
              <a:defRPr sz="8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None/>
              <a:defRPr sz="8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None/>
              <a:defRPr sz="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ługie podpunkty - 2 kolumny">
  <p:cSld name="TITLE_1_3_2_1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/>
          <p:nvPr/>
        </p:nvSpPr>
        <p:spPr>
          <a:xfrm>
            <a:off x="2228850" y="288125"/>
            <a:ext cx="6628200" cy="4282800"/>
          </a:xfrm>
          <a:prstGeom prst="roundRect">
            <a:avLst>
              <a:gd name="adj" fmla="val 1204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ctrTitle"/>
          </p:nvPr>
        </p:nvSpPr>
        <p:spPr>
          <a:xfrm>
            <a:off x="286950" y="1428775"/>
            <a:ext cx="1818900" cy="2569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Font typeface="Barlow"/>
              <a:buNone/>
              <a:defRPr sz="2200" b="1">
                <a:latin typeface="Barlow"/>
                <a:ea typeface="Barlow"/>
                <a:cs typeface="Barlow"/>
                <a:sym typeface="Barlow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Font typeface="Barlow"/>
              <a:buNone/>
              <a:defRPr sz="2200" b="1">
                <a:latin typeface="Barlow"/>
                <a:ea typeface="Barlow"/>
                <a:cs typeface="Barlow"/>
                <a:sym typeface="Barlow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Font typeface="Barlow"/>
              <a:buNone/>
              <a:defRPr sz="2200" b="1">
                <a:latin typeface="Barlow"/>
                <a:ea typeface="Barlow"/>
                <a:cs typeface="Barlow"/>
                <a:sym typeface="Barlow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Font typeface="Barlow"/>
              <a:buNone/>
              <a:defRPr sz="2200" b="1">
                <a:latin typeface="Barlow"/>
                <a:ea typeface="Barlow"/>
                <a:cs typeface="Barlow"/>
                <a:sym typeface="Barlow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Font typeface="Barlow"/>
              <a:buNone/>
              <a:defRPr sz="2200" b="1">
                <a:latin typeface="Barlow"/>
                <a:ea typeface="Barlow"/>
                <a:cs typeface="Barlow"/>
                <a:sym typeface="Barlow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Font typeface="Barlow"/>
              <a:buNone/>
              <a:defRPr sz="2200" b="1">
                <a:latin typeface="Barlow"/>
                <a:ea typeface="Barlow"/>
                <a:cs typeface="Barlow"/>
                <a:sym typeface="Barlow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Font typeface="Barlow"/>
              <a:buNone/>
              <a:defRPr sz="2200" b="1">
                <a:latin typeface="Barlow"/>
                <a:ea typeface="Barlow"/>
                <a:cs typeface="Barlow"/>
                <a:sym typeface="Barlow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Font typeface="Barlow"/>
              <a:buNone/>
              <a:defRPr sz="2200" b="1"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pic>
        <p:nvPicPr>
          <p:cNvPr id="61" name="Google Shape;61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86945" y="285750"/>
            <a:ext cx="1544838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9"/>
          <p:cNvSpPr txBox="1">
            <a:spLocks noGrp="1"/>
          </p:cNvSpPr>
          <p:nvPr>
            <p:ph type="ctrTitle" idx="2"/>
          </p:nvPr>
        </p:nvSpPr>
        <p:spPr>
          <a:xfrm>
            <a:off x="6744900" y="4573225"/>
            <a:ext cx="2112300" cy="522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900"/>
              <a:buFont typeface="Barlow"/>
              <a:buNone/>
              <a:defRPr sz="900" b="1">
                <a:latin typeface="Barlow"/>
                <a:ea typeface="Barlow"/>
                <a:cs typeface="Barlow"/>
                <a:sym typeface="Barlow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900"/>
              <a:buFont typeface="Barlow"/>
              <a:buNone/>
              <a:defRPr sz="900" b="1">
                <a:latin typeface="Barlow"/>
                <a:ea typeface="Barlow"/>
                <a:cs typeface="Barlow"/>
                <a:sym typeface="Barlow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900"/>
              <a:buFont typeface="Barlow"/>
              <a:buNone/>
              <a:defRPr sz="900" b="1">
                <a:latin typeface="Barlow"/>
                <a:ea typeface="Barlow"/>
                <a:cs typeface="Barlow"/>
                <a:sym typeface="Barlow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900"/>
              <a:buFont typeface="Barlow"/>
              <a:buNone/>
              <a:defRPr sz="900" b="1">
                <a:latin typeface="Barlow"/>
                <a:ea typeface="Barlow"/>
                <a:cs typeface="Barlow"/>
                <a:sym typeface="Barlow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900"/>
              <a:buFont typeface="Barlow"/>
              <a:buNone/>
              <a:defRPr sz="900" b="1">
                <a:latin typeface="Barlow"/>
                <a:ea typeface="Barlow"/>
                <a:cs typeface="Barlow"/>
                <a:sym typeface="Barlow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900"/>
              <a:buFont typeface="Barlow"/>
              <a:buNone/>
              <a:defRPr sz="900" b="1">
                <a:latin typeface="Barlow"/>
                <a:ea typeface="Barlow"/>
                <a:cs typeface="Barlow"/>
                <a:sym typeface="Barlow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900"/>
              <a:buFont typeface="Barlow"/>
              <a:buNone/>
              <a:defRPr sz="900" b="1">
                <a:latin typeface="Barlow"/>
                <a:ea typeface="Barlow"/>
                <a:cs typeface="Barlow"/>
                <a:sym typeface="Barlow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900"/>
              <a:buFont typeface="Barlow"/>
              <a:buNone/>
              <a:defRPr sz="900" b="1"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ctrTitle" idx="3"/>
          </p:nvPr>
        </p:nvSpPr>
        <p:spPr>
          <a:xfrm>
            <a:off x="286950" y="4573200"/>
            <a:ext cx="1941900" cy="522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None/>
              <a:defRPr sz="7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None/>
              <a:defRPr sz="8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None/>
              <a:defRPr sz="8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None/>
              <a:defRPr sz="8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None/>
              <a:defRPr sz="8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None/>
              <a:defRPr sz="8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None/>
              <a:defRPr sz="8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None/>
              <a:defRPr sz="8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None/>
              <a:defRPr sz="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1"/>
          </p:nvPr>
        </p:nvSpPr>
        <p:spPr>
          <a:xfrm>
            <a:off x="5687625" y="858450"/>
            <a:ext cx="2887200" cy="3426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527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Char char="●"/>
              <a:defRPr>
                <a:solidFill>
                  <a:schemeClr val="lt1"/>
                </a:solidFill>
              </a:defRPr>
            </a:lvl1pPr>
            <a:lvl2pPr marL="914400" lvl="1" indent="-29527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Char char="►"/>
              <a:defRPr>
                <a:solidFill>
                  <a:schemeClr val="lt1"/>
                </a:solidFill>
              </a:defRPr>
            </a:lvl2pPr>
            <a:lvl3pPr marL="1371600" lvl="2" indent="-29527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Char char="■"/>
              <a:defRPr>
                <a:solidFill>
                  <a:schemeClr val="lt1"/>
                </a:solidFill>
              </a:defRPr>
            </a:lvl3pPr>
            <a:lvl4pPr marL="1828800" lvl="3" indent="-295275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Char char="●"/>
              <a:defRPr>
                <a:solidFill>
                  <a:schemeClr val="lt1"/>
                </a:solidFill>
              </a:defRPr>
            </a:lvl4pPr>
            <a:lvl5pPr marL="2286000" lvl="4" indent="-29527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Char char="○"/>
              <a:defRPr>
                <a:solidFill>
                  <a:schemeClr val="lt1"/>
                </a:solidFill>
              </a:defRPr>
            </a:lvl5pPr>
            <a:lvl6pPr marL="2743200" lvl="5" indent="-29527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Char char="■"/>
              <a:defRPr>
                <a:solidFill>
                  <a:schemeClr val="lt1"/>
                </a:solidFill>
              </a:defRPr>
            </a:lvl6pPr>
            <a:lvl7pPr marL="3200400" lvl="6" indent="-29527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Char char="●"/>
              <a:defRPr>
                <a:solidFill>
                  <a:schemeClr val="lt1"/>
                </a:solidFill>
              </a:defRPr>
            </a:lvl7pPr>
            <a:lvl8pPr marL="3657600" lvl="7" indent="-29527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Char char="●"/>
              <a:defRPr>
                <a:solidFill>
                  <a:schemeClr val="lt1"/>
                </a:solidFill>
              </a:defRPr>
            </a:lvl8pPr>
            <a:lvl9pPr marL="4114800" lvl="8" indent="-29527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Char char="▶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body" idx="4"/>
          </p:nvPr>
        </p:nvSpPr>
        <p:spPr>
          <a:xfrm>
            <a:off x="2513400" y="858450"/>
            <a:ext cx="2887200" cy="3426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527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Char char="●"/>
              <a:defRPr>
                <a:solidFill>
                  <a:schemeClr val="lt1"/>
                </a:solidFill>
              </a:defRPr>
            </a:lvl1pPr>
            <a:lvl2pPr marL="914400" lvl="1" indent="-29527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Char char="▶"/>
              <a:defRPr>
                <a:solidFill>
                  <a:schemeClr val="lt1"/>
                </a:solidFill>
              </a:defRPr>
            </a:lvl2pPr>
            <a:lvl3pPr marL="1371600" lvl="2" indent="-29527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Char char="■"/>
              <a:defRPr>
                <a:solidFill>
                  <a:schemeClr val="lt1"/>
                </a:solidFill>
              </a:defRPr>
            </a:lvl3pPr>
            <a:lvl4pPr marL="1828800" lvl="3" indent="-295275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Char char="●"/>
              <a:defRPr>
                <a:solidFill>
                  <a:schemeClr val="lt1"/>
                </a:solidFill>
              </a:defRPr>
            </a:lvl4pPr>
            <a:lvl5pPr marL="2286000" lvl="4" indent="-29527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Char char="○"/>
              <a:defRPr>
                <a:solidFill>
                  <a:schemeClr val="lt1"/>
                </a:solidFill>
              </a:defRPr>
            </a:lvl5pPr>
            <a:lvl6pPr marL="2743200" lvl="5" indent="-29527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Char char="■"/>
              <a:defRPr>
                <a:solidFill>
                  <a:schemeClr val="lt1"/>
                </a:solidFill>
              </a:defRPr>
            </a:lvl6pPr>
            <a:lvl7pPr marL="3200400" lvl="6" indent="-29527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Char char="●"/>
              <a:defRPr>
                <a:solidFill>
                  <a:schemeClr val="lt1"/>
                </a:solidFill>
              </a:defRPr>
            </a:lvl7pPr>
            <a:lvl8pPr marL="3657600" lvl="7" indent="-29527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Char char="●"/>
              <a:defRPr>
                <a:solidFill>
                  <a:schemeClr val="lt1"/>
                </a:solidFill>
              </a:defRPr>
            </a:lvl8pPr>
            <a:lvl9pPr marL="4114800" lvl="8" indent="-29527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Char char="▶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statnia strona">
  <p:cSld name="TITLE_1_1_1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4"/>
          <p:cNvSpPr txBox="1">
            <a:spLocks noGrp="1"/>
          </p:cNvSpPr>
          <p:nvPr>
            <p:ph type="ctrTitle"/>
          </p:nvPr>
        </p:nvSpPr>
        <p:spPr>
          <a:xfrm>
            <a:off x="6457950" y="1710950"/>
            <a:ext cx="2399100" cy="855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102" name="Google Shape;102;p14"/>
          <p:cNvSpPr txBox="1">
            <a:spLocks noGrp="1"/>
          </p:cNvSpPr>
          <p:nvPr>
            <p:ph type="ctrTitle" idx="2"/>
          </p:nvPr>
        </p:nvSpPr>
        <p:spPr>
          <a:xfrm>
            <a:off x="6457950" y="3139750"/>
            <a:ext cx="2399100" cy="283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3" name="Google Shape;103;p14"/>
          <p:cNvSpPr/>
          <p:nvPr/>
        </p:nvSpPr>
        <p:spPr>
          <a:xfrm rot="5400000">
            <a:off x="248247" y="2143454"/>
            <a:ext cx="572700" cy="495293"/>
          </a:xfrm>
          <a:prstGeom prst="flowChartExtra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14"/>
          <p:cNvSpPr/>
          <p:nvPr/>
        </p:nvSpPr>
        <p:spPr>
          <a:xfrm rot="5400000">
            <a:off x="1082874" y="2143454"/>
            <a:ext cx="572700" cy="495293"/>
          </a:xfrm>
          <a:prstGeom prst="flowChartExtra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4"/>
          <p:cNvSpPr/>
          <p:nvPr/>
        </p:nvSpPr>
        <p:spPr>
          <a:xfrm rot="5400000">
            <a:off x="1917501" y="2143454"/>
            <a:ext cx="572700" cy="495293"/>
          </a:xfrm>
          <a:prstGeom prst="flowChartExtra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4"/>
          <p:cNvSpPr/>
          <p:nvPr/>
        </p:nvSpPr>
        <p:spPr>
          <a:xfrm rot="5400000">
            <a:off x="2752129" y="2143454"/>
            <a:ext cx="572700" cy="495293"/>
          </a:xfrm>
          <a:prstGeom prst="flowChartExtra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4"/>
          <p:cNvSpPr/>
          <p:nvPr/>
        </p:nvSpPr>
        <p:spPr>
          <a:xfrm rot="5400000">
            <a:off x="3586754" y="2143454"/>
            <a:ext cx="572700" cy="495293"/>
          </a:xfrm>
          <a:prstGeom prst="flowChartExtra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14"/>
          <p:cNvSpPr/>
          <p:nvPr/>
        </p:nvSpPr>
        <p:spPr>
          <a:xfrm rot="5400000">
            <a:off x="4421379" y="2143454"/>
            <a:ext cx="572700" cy="495293"/>
          </a:xfrm>
          <a:prstGeom prst="flowChartExtra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4"/>
          <p:cNvSpPr/>
          <p:nvPr/>
        </p:nvSpPr>
        <p:spPr>
          <a:xfrm rot="5400000">
            <a:off x="5256004" y="2143454"/>
            <a:ext cx="572700" cy="495293"/>
          </a:xfrm>
          <a:prstGeom prst="flowChartExtra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343400" y="445025"/>
            <a:ext cx="4488900" cy="10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Barlow"/>
              <a:buNone/>
              <a:defRPr sz="26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343400" y="1999100"/>
            <a:ext cx="4488900" cy="25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95275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Barlow Medium"/>
              <a:buChar char="●"/>
              <a:defRPr sz="105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marL="914400" lvl="1" indent="-295275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Barlow Medium"/>
              <a:buChar char="▶"/>
              <a:defRPr sz="105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marL="1371600" lvl="2" indent="-295275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Barlow Medium"/>
              <a:buChar char="■"/>
              <a:defRPr sz="105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marL="1828800" lvl="3" indent="-295275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Barlow Medium"/>
              <a:buChar char="●"/>
              <a:defRPr sz="105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marL="2286000" lvl="4" indent="-295275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Barlow Medium"/>
              <a:buChar char="○"/>
              <a:defRPr sz="105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marL="2743200" lvl="5" indent="-295275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Barlow Medium"/>
              <a:buChar char="■"/>
              <a:defRPr sz="105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marL="3200400" lvl="6" indent="-295275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Barlow Medium"/>
              <a:buChar char="●"/>
              <a:defRPr sz="105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marL="3657600" lvl="7" indent="-295275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Barlow Medium"/>
              <a:buChar char="●"/>
              <a:defRPr sz="105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marL="4114800" lvl="8" indent="-295275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Barlow Medium"/>
              <a:buChar char="▶"/>
              <a:defRPr sz="105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4" r:id="rId3"/>
    <p:sldLayoutId id="2147483655" r:id="rId4"/>
    <p:sldLayoutId id="2147483660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1404">
          <p15:clr>
            <a:srgbClr val="EA4335"/>
          </p15:clr>
        </p15:guide>
        <p15:guide id="2" pos="181">
          <p15:clr>
            <a:srgbClr val="EA4335"/>
          </p15:clr>
        </p15:guide>
        <p15:guide id="3" orient="horz" pos="181">
          <p15:clr>
            <a:srgbClr val="EA4335"/>
          </p15:clr>
        </p15:guide>
        <p15:guide id="4" pos="1583">
          <p15:clr>
            <a:srgbClr val="EA4335"/>
          </p15:clr>
        </p15:guide>
        <p15:guide id="5" pos="2070">
          <p15:clr>
            <a:srgbClr val="EA4335"/>
          </p15:clr>
        </p15:guide>
        <p15:guide id="6" pos="2250">
          <p15:clr>
            <a:srgbClr val="EA4335"/>
          </p15:clr>
        </p15:guide>
        <p15:guide id="7" pos="2736">
          <p15:clr>
            <a:srgbClr val="EA4335"/>
          </p15:clr>
        </p15:guide>
        <p15:guide id="8" pos="2914">
          <p15:clr>
            <a:srgbClr val="EA4335"/>
          </p15:clr>
        </p15:guide>
        <p15:guide id="9" pos="3402">
          <p15:clr>
            <a:srgbClr val="EA4335"/>
          </p15:clr>
        </p15:guide>
        <p15:guide id="10" pos="3583">
          <p15:clr>
            <a:srgbClr val="EA4335"/>
          </p15:clr>
        </p15:guide>
        <p15:guide id="11" pos="4068">
          <p15:clr>
            <a:srgbClr val="EA4335"/>
          </p15:clr>
        </p15:guide>
        <p15:guide id="12" pos="4249">
          <p15:clr>
            <a:srgbClr val="EA4335"/>
          </p15:clr>
        </p15:guide>
        <p15:guide id="13" pos="4734">
          <p15:clr>
            <a:srgbClr val="EA4335"/>
          </p15:clr>
        </p15:guide>
        <p15:guide id="14" pos="4915">
          <p15:clr>
            <a:srgbClr val="EA4335"/>
          </p15:clr>
        </p15:guide>
        <p15:guide id="15" pos="5400">
          <p15:clr>
            <a:srgbClr val="EA4335"/>
          </p15:clr>
        </p15:guide>
        <p15:guide id="16" pos="5579">
          <p15:clr>
            <a:srgbClr val="EA4335"/>
          </p15:clr>
        </p15:guide>
        <p15:guide id="18" orient="horz" pos="359">
          <p15:clr>
            <a:srgbClr val="EA4335"/>
          </p15:clr>
        </p15:guide>
        <p15:guide id="19" orient="horz" pos="541">
          <p15:clr>
            <a:srgbClr val="EA4335"/>
          </p15:clr>
        </p15:guide>
        <p15:guide id="20" orient="horz" pos="719">
          <p15:clr>
            <a:srgbClr val="EA4335"/>
          </p15:clr>
        </p15:guide>
        <p15:guide id="21" orient="horz" pos="900">
          <p15:clr>
            <a:srgbClr val="EA4335"/>
          </p15:clr>
        </p15:guide>
        <p15:guide id="22" orient="horz" pos="1078">
          <p15:clr>
            <a:srgbClr val="EA4335"/>
          </p15:clr>
        </p15:guide>
        <p15:guide id="23" orient="horz" pos="1259">
          <p15:clr>
            <a:srgbClr val="EA4335"/>
          </p15:clr>
        </p15:guide>
        <p15:guide id="24" orient="horz" pos="1444">
          <p15:clr>
            <a:srgbClr val="EA4335"/>
          </p15:clr>
        </p15:guide>
        <p15:guide id="25" orient="horz" pos="1620">
          <p15:clr>
            <a:srgbClr val="EA4335"/>
          </p15:clr>
        </p15:guide>
        <p15:guide id="26" orient="horz" pos="1796">
          <p15:clr>
            <a:srgbClr val="EA4335"/>
          </p15:clr>
        </p15:guide>
        <p15:guide id="27" orient="horz" pos="1978">
          <p15:clr>
            <a:srgbClr val="EA4335"/>
          </p15:clr>
        </p15:guide>
        <p15:guide id="28" orient="horz" pos="2159">
          <p15:clr>
            <a:srgbClr val="EA4335"/>
          </p15:clr>
        </p15:guide>
        <p15:guide id="29" orient="horz" pos="2340">
          <p15:clr>
            <a:srgbClr val="EA4335"/>
          </p15:clr>
        </p15:guide>
        <p15:guide id="30" orient="horz" pos="2519">
          <p15:clr>
            <a:srgbClr val="EA4335"/>
          </p15:clr>
        </p15:guide>
        <p15:guide id="31" orient="horz" pos="2699">
          <p15:clr>
            <a:srgbClr val="EA4335"/>
          </p15:clr>
        </p15:guide>
        <p15:guide id="32" orient="horz" pos="2881">
          <p15:clr>
            <a:srgbClr val="EA4335"/>
          </p15:clr>
        </p15:guide>
        <p15:guide id="33" orient="horz" pos="3061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13" Type="http://schemas.openxmlformats.org/officeDocument/2006/relationships/image" Target="../media/image27.png"/><Relationship Id="rId18" Type="http://schemas.openxmlformats.org/officeDocument/2006/relationships/image" Target="../media/image32.svg"/><Relationship Id="rId3" Type="http://schemas.openxmlformats.org/officeDocument/2006/relationships/image" Target="../media/image12.svg"/><Relationship Id="rId7" Type="http://schemas.openxmlformats.org/officeDocument/2006/relationships/diagramColors" Target="../diagrams/colors3.xml"/><Relationship Id="rId12" Type="http://schemas.openxmlformats.org/officeDocument/2006/relationships/image" Target="../media/image26.svg"/><Relationship Id="rId17" Type="http://schemas.openxmlformats.org/officeDocument/2006/relationships/image" Target="../media/image31.png"/><Relationship Id="rId2" Type="http://schemas.openxmlformats.org/officeDocument/2006/relationships/image" Target="../media/image11.png"/><Relationship Id="rId16" Type="http://schemas.openxmlformats.org/officeDocument/2006/relationships/image" Target="../media/image30.sv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3.xml"/><Relationship Id="rId11" Type="http://schemas.openxmlformats.org/officeDocument/2006/relationships/image" Target="../media/image25.png"/><Relationship Id="rId5" Type="http://schemas.openxmlformats.org/officeDocument/2006/relationships/diagramLayout" Target="../diagrams/layout3.xml"/><Relationship Id="rId15" Type="http://schemas.openxmlformats.org/officeDocument/2006/relationships/image" Target="../media/image29.png"/><Relationship Id="rId10" Type="http://schemas.openxmlformats.org/officeDocument/2006/relationships/image" Target="../media/image24.svg"/><Relationship Id="rId19" Type="http://schemas.openxmlformats.org/officeDocument/2006/relationships/image" Target="../media/image3.png"/><Relationship Id="rId4" Type="http://schemas.openxmlformats.org/officeDocument/2006/relationships/diagramData" Target="../diagrams/data3.xml"/><Relationship Id="rId9" Type="http://schemas.openxmlformats.org/officeDocument/2006/relationships/image" Target="../media/image23.png"/><Relationship Id="rId14" Type="http://schemas.openxmlformats.org/officeDocument/2006/relationships/image" Target="../media/image28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openxmlformats.org/officeDocument/2006/relationships/diagramLayout" Target="../diagrams/layout6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openxmlformats.org/officeDocument/2006/relationships/diagramData" Target="../diagrams/data6.xml"/><Relationship Id="rId17" Type="http://schemas.openxmlformats.org/officeDocument/2006/relationships/image" Target="../media/image3.png"/><Relationship Id="rId2" Type="http://schemas.openxmlformats.org/officeDocument/2006/relationships/diagramData" Target="../diagrams/data4.xml"/><Relationship Id="rId16" Type="http://schemas.microsoft.com/office/2007/relationships/diagramDrawing" Target="../diagrams/drawing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5" Type="http://schemas.openxmlformats.org/officeDocument/2006/relationships/diagramColors" Target="../diagrams/colors6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Relationship Id="rId1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3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3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10" Type="http://schemas.openxmlformats.org/officeDocument/2006/relationships/image" Target="../media/image46.jp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hyperlink" Target="https://www.facebook.com/danemiejskie" TargetMode="External"/><Relationship Id="rId7" Type="http://schemas.openxmlformats.org/officeDocument/2006/relationships/hyperlink" Target="https://www.youtube.com/danemiejskie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8.png"/><Relationship Id="rId5" Type="http://schemas.openxmlformats.org/officeDocument/2006/relationships/hyperlink" Target="https://www.linkedin.com/danemiejskie" TargetMode="External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12.svg"/><Relationship Id="rId7" Type="http://schemas.openxmlformats.org/officeDocument/2006/relationships/diagramLayout" Target="../diagrams/layout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diagramData" Target="../diagrams/data2.xml"/><Relationship Id="rId11" Type="http://schemas.openxmlformats.org/officeDocument/2006/relationships/image" Target="../media/image3.png"/><Relationship Id="rId5" Type="http://schemas.openxmlformats.org/officeDocument/2006/relationships/image" Target="../media/image14.svg"/><Relationship Id="rId10" Type="http://schemas.microsoft.com/office/2007/relationships/diagramDrawing" Target="../diagrams/drawing2.xml"/><Relationship Id="rId4" Type="http://schemas.openxmlformats.org/officeDocument/2006/relationships/image" Target="../media/image13.png"/><Relationship Id="rId9" Type="http://schemas.openxmlformats.org/officeDocument/2006/relationships/diagramColors" Target="../diagrams/colors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1.png"/><Relationship Id="rId7" Type="http://schemas.openxmlformats.org/officeDocument/2006/relationships/image" Target="../media/image16.sv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11" Type="http://schemas.openxmlformats.org/officeDocument/2006/relationships/image" Target="../media/image20.svg"/><Relationship Id="rId5" Type="http://schemas.openxmlformats.org/officeDocument/2006/relationships/image" Target="../media/image3.png"/><Relationship Id="rId10" Type="http://schemas.openxmlformats.org/officeDocument/2006/relationships/image" Target="../media/image19.png"/><Relationship Id="rId4" Type="http://schemas.openxmlformats.org/officeDocument/2006/relationships/image" Target="../media/image12.svg"/><Relationship Id="rId9" Type="http://schemas.openxmlformats.org/officeDocument/2006/relationships/image" Target="../media/image1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5"/>
          <p:cNvSpPr txBox="1">
            <a:spLocks noGrp="1"/>
          </p:cNvSpPr>
          <p:nvPr>
            <p:ph type="ctrTitle"/>
          </p:nvPr>
        </p:nvSpPr>
        <p:spPr>
          <a:xfrm>
            <a:off x="6457950" y="1863850"/>
            <a:ext cx="2399100" cy="1277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dirty="0"/>
              <a:t>Jak skutecznie zarządzać danymi?</a:t>
            </a:r>
            <a:endParaRPr sz="2600" dirty="0"/>
          </a:p>
        </p:txBody>
      </p:sp>
      <p:sp>
        <p:nvSpPr>
          <p:cNvPr id="115" name="Google Shape;115;p15"/>
          <p:cNvSpPr txBox="1">
            <a:spLocks noGrp="1"/>
          </p:cNvSpPr>
          <p:nvPr>
            <p:ph type="ctrTitle" idx="2"/>
          </p:nvPr>
        </p:nvSpPr>
        <p:spPr>
          <a:xfrm>
            <a:off x="6457950" y="3192872"/>
            <a:ext cx="2399100" cy="414884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dirty="0"/>
              <a:t>Prezentacja planu działań </a:t>
            </a:r>
            <a:br>
              <a:rPr lang="pl" dirty="0"/>
            </a:br>
            <a:r>
              <a:rPr lang="pl" dirty="0"/>
              <a:t>dla miast</a:t>
            </a:r>
            <a:endParaRPr dirty="0"/>
          </a:p>
        </p:txBody>
      </p:sp>
      <p:sp>
        <p:nvSpPr>
          <p:cNvPr id="117" name="Google Shape;117;p15"/>
          <p:cNvSpPr txBox="1">
            <a:spLocks noGrp="1"/>
          </p:cNvSpPr>
          <p:nvPr>
            <p:ph type="ctrTitle" idx="4"/>
          </p:nvPr>
        </p:nvSpPr>
        <p:spPr>
          <a:xfrm>
            <a:off x="6455525" y="4489447"/>
            <a:ext cx="2374500" cy="9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700" dirty="0"/>
              <a:t>13 czerwca 2023</a:t>
            </a:r>
            <a:endParaRPr sz="700" dirty="0"/>
          </a:p>
        </p:txBody>
      </p:sp>
      <p:sp>
        <p:nvSpPr>
          <p:cNvPr id="2" name="Google Shape;115;p15">
            <a:extLst>
              <a:ext uri="{FF2B5EF4-FFF2-40B4-BE49-F238E27FC236}">
                <a16:creationId xmlns:a16="http://schemas.microsoft.com/office/drawing/2014/main" id="{6AA011F7-011B-EDCA-2D1C-F1670CB4D5E5}"/>
              </a:ext>
            </a:extLst>
          </p:cNvPr>
          <p:cNvSpPr txBox="1">
            <a:spLocks/>
          </p:cNvSpPr>
          <p:nvPr/>
        </p:nvSpPr>
        <p:spPr>
          <a:xfrm>
            <a:off x="6457950" y="3760531"/>
            <a:ext cx="2399100" cy="414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Barlow"/>
              <a:buNone/>
              <a:defRPr sz="1400" b="1" i="0" u="none" strike="noStrike" cap="none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l-PL" sz="1200" b="0" dirty="0">
                <a:solidFill>
                  <a:schemeClr val="tx1"/>
                </a:solidFill>
              </a:rPr>
              <a:t>Wojciech Łachowski</a:t>
            </a:r>
          </a:p>
          <a:p>
            <a:r>
              <a:rPr lang="pl-PL" sz="1200" b="0" dirty="0">
                <a:solidFill>
                  <a:schemeClr val="tx1"/>
                </a:solidFill>
              </a:rPr>
              <a:t>Jarosław Banaś</a:t>
            </a:r>
          </a:p>
          <a:p>
            <a:r>
              <a:rPr lang="pl-PL" sz="1200" b="0" dirty="0">
                <a:solidFill>
                  <a:schemeClr val="tx1"/>
                </a:solidFill>
              </a:rPr>
              <a:t>Beata Jastrzębska</a:t>
            </a:r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10918FA9-695C-C7C9-4BBE-F38746324FC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</a:blip>
          <a:srcRect l="-549" t="-24444" r="549" b="24444"/>
          <a:stretch/>
        </p:blipFill>
        <p:spPr>
          <a:xfrm>
            <a:off x="787748" y="-1833962"/>
            <a:ext cx="4787152" cy="6700002"/>
          </a:xfrm>
          <a:prstGeom prst="rect">
            <a:avLst/>
          </a:prstGeom>
        </p:spPr>
      </p:pic>
      <p:pic>
        <p:nvPicPr>
          <p:cNvPr id="15" name="Obraz 14" descr="Obraz zawierający tekst, Czcionka, Grafika, projekt graficzny&#10;&#10;Opis wygenerowany automatycznie">
            <a:extLst>
              <a:ext uri="{FF2B5EF4-FFF2-40B4-BE49-F238E27FC236}">
                <a16:creationId xmlns:a16="http://schemas.microsoft.com/office/drawing/2014/main" id="{7BDA505B-80D7-F49F-CDFC-CE0B6EC018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2596" y="299352"/>
            <a:ext cx="1521502" cy="51980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A82DEEB-AF5C-E083-E6E1-7EAB58A098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" sz="1600" b="0" dirty="0">
                <a:solidFill>
                  <a:schemeClr val="accent2"/>
                </a:solidFill>
                <a:latin typeface="Noto Sans Symbols2" panose="020B0502040504020204" pitchFamily="34" charset="0"/>
                <a:ea typeface="Noto Sans Symbols2" panose="020B0502040504020204" pitchFamily="34" charset="0"/>
                <a:cs typeface="Arial"/>
                <a:sym typeface="Arial"/>
              </a:rPr>
              <a:t>⧫</a:t>
            </a:r>
            <a:r>
              <a:rPr lang="pl" sz="1800" b="0" dirty="0">
                <a:solidFill>
                  <a:schemeClr val="accent2"/>
                </a:solidFill>
                <a:latin typeface="Noto Sans Symbols2" panose="020B0502040504020204" pitchFamily="34" charset="0"/>
                <a:ea typeface="Noto Sans Symbols2" panose="020B0502040504020204" pitchFamily="34" charset="0"/>
                <a:cs typeface="Arial"/>
                <a:sym typeface="Arial"/>
              </a:rPr>
              <a:t> </a:t>
            </a:r>
            <a:br>
              <a:rPr lang="pl" sz="1800" b="0" dirty="0">
                <a:solidFill>
                  <a:schemeClr val="accent2"/>
                </a:solidFill>
                <a:latin typeface="Noto Sans Symbols2" panose="020B0502040504020204" pitchFamily="34" charset="0"/>
                <a:ea typeface="Noto Sans Symbols2" panose="020B0502040504020204" pitchFamily="34" charset="0"/>
                <a:cs typeface="Arial"/>
                <a:sym typeface="Arial"/>
              </a:rPr>
            </a:br>
            <a:r>
              <a:rPr lang="pl-PL" dirty="0"/>
              <a:t>Od czego zacząć?</a:t>
            </a:r>
          </a:p>
        </p:txBody>
      </p:sp>
      <p:grpSp>
        <p:nvGrpSpPr>
          <p:cNvPr id="8" name="Group 1">
            <a:extLst>
              <a:ext uri="{FF2B5EF4-FFF2-40B4-BE49-F238E27FC236}">
                <a16:creationId xmlns:a16="http://schemas.microsoft.com/office/drawing/2014/main" id="{681AD853-A4A4-F1D1-E8B2-5C1A238A724D}"/>
              </a:ext>
            </a:extLst>
          </p:cNvPr>
          <p:cNvGrpSpPr/>
          <p:nvPr/>
        </p:nvGrpSpPr>
        <p:grpSpPr>
          <a:xfrm>
            <a:off x="5896477" y="-1980298"/>
            <a:ext cx="4356081" cy="4160288"/>
            <a:chOff x="764154" y="1758971"/>
            <a:chExt cx="2118360" cy="2118360"/>
          </a:xfrm>
        </p:grpSpPr>
        <p:pic>
          <p:nvPicPr>
            <p:cNvPr id="9" name="Graphic 4" descr="Harvey Balls 0% outline">
              <a:extLst>
                <a:ext uri="{FF2B5EF4-FFF2-40B4-BE49-F238E27FC236}">
                  <a16:creationId xmlns:a16="http://schemas.microsoft.com/office/drawing/2014/main" id="{BACCCE33-D31B-026A-817E-A0EB71DE24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64154" y="1758971"/>
              <a:ext cx="2118360" cy="2118360"/>
            </a:xfrm>
            <a:prstGeom prst="rect">
              <a:avLst/>
            </a:prstGeom>
          </p:spPr>
        </p:pic>
        <p:sp>
          <p:nvSpPr>
            <p:cNvPr id="10" name="TextBox 5">
              <a:extLst>
                <a:ext uri="{FF2B5EF4-FFF2-40B4-BE49-F238E27FC236}">
                  <a16:creationId xmlns:a16="http://schemas.microsoft.com/office/drawing/2014/main" id="{3A09C29B-F3FD-5664-43DD-75ED11D4BC47}"/>
                </a:ext>
              </a:extLst>
            </p:cNvPr>
            <p:cNvSpPr txBox="1"/>
            <p:nvPr/>
          </p:nvSpPr>
          <p:spPr>
            <a:xfrm>
              <a:off x="1202465" y="2923709"/>
              <a:ext cx="984459" cy="47014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pl-PL" sz="1800" cap="all">
                  <a:solidFill>
                    <a:schemeClr val="bg2"/>
                  </a:solidFill>
                  <a:latin typeface="Barlow" panose="00000500000000000000" pitchFamily="2" charset="-18"/>
                </a:rPr>
                <a:t>Diagnoza </a:t>
              </a:r>
            </a:p>
            <a:p>
              <a:pPr algn="r"/>
              <a:r>
                <a:rPr lang="pl-PL" sz="1800" b="1" cap="all">
                  <a:solidFill>
                    <a:schemeClr val="bg2"/>
                  </a:solidFill>
                  <a:latin typeface="Barlow" panose="00000500000000000000" pitchFamily="2" charset="-18"/>
                </a:rPr>
                <a:t>stanu istniejącego</a:t>
              </a:r>
            </a:p>
          </p:txBody>
        </p:sp>
      </p:grp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A5F63AE6-BD15-F93E-E770-50ADE0BD4E16}"/>
              </a:ext>
            </a:extLst>
          </p:cNvPr>
          <p:cNvSpPr txBox="1"/>
          <p:nvPr/>
        </p:nvSpPr>
        <p:spPr>
          <a:xfrm>
            <a:off x="2248815" y="621675"/>
            <a:ext cx="4170379" cy="6832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pl" sz="800" b="1" dirty="0">
                <a:solidFill>
                  <a:schemeClr val="accent2"/>
                </a:solidFill>
                <a:latin typeface="Noto Sans Symbols2" panose="020B0502040504020204" pitchFamily="34" charset="0"/>
                <a:ea typeface="Noto Sans Symbols2" panose="020B0502040504020204" pitchFamily="34" charset="0"/>
                <a:cs typeface="Arial"/>
                <a:sym typeface="Arial"/>
              </a:rPr>
              <a:t>⯈</a:t>
            </a:r>
            <a:r>
              <a:rPr lang="pl-PL" sz="800" b="1" dirty="0">
                <a:ea typeface="Noto Sans Symbols2" panose="020B0502040504020204" pitchFamily="34" charset="0"/>
                <a:cs typeface="Arial"/>
                <a:sym typeface="Arial"/>
              </a:rPr>
              <a:t> </a:t>
            </a:r>
            <a:r>
              <a:rPr lang="pl-PL" sz="800" dirty="0">
                <a:solidFill>
                  <a:schemeClr val="bg1"/>
                </a:solidFill>
                <a:latin typeface="Barlow" panose="00000500000000000000" pitchFamily="2" charset="-18"/>
              </a:rPr>
              <a:t>Jakimi zbiorami danych </a:t>
            </a:r>
            <a:r>
              <a:rPr lang="pl-PL" sz="800" b="1" dirty="0">
                <a:solidFill>
                  <a:schemeClr val="bg1"/>
                </a:solidFill>
                <a:latin typeface="Barlow" panose="00000500000000000000" pitchFamily="2" charset="-18"/>
              </a:rPr>
              <a:t>dysponuje</a:t>
            </a:r>
            <a:r>
              <a:rPr lang="pl-PL" sz="800" dirty="0">
                <a:solidFill>
                  <a:schemeClr val="bg1"/>
                </a:solidFill>
                <a:latin typeface="Barlow" panose="00000500000000000000" pitchFamily="2" charset="-18"/>
              </a:rPr>
              <a:t> urząd?</a:t>
            </a:r>
          </a:p>
          <a:p>
            <a:pPr>
              <a:lnSpc>
                <a:spcPct val="120000"/>
              </a:lnSpc>
            </a:pPr>
            <a:r>
              <a:rPr lang="pl" sz="800" b="1" dirty="0">
                <a:solidFill>
                  <a:schemeClr val="accent2"/>
                </a:solidFill>
                <a:latin typeface="Noto Sans Symbols2" panose="020B0502040504020204" pitchFamily="34" charset="0"/>
                <a:ea typeface="Noto Sans Symbols2" panose="020B0502040504020204" pitchFamily="34" charset="0"/>
                <a:cs typeface="Arial"/>
                <a:sym typeface="Arial"/>
              </a:rPr>
              <a:t>⯈</a:t>
            </a:r>
            <a:r>
              <a:rPr lang="pl-PL" sz="800" b="1" dirty="0">
                <a:ea typeface="Noto Sans Symbols2" panose="020B0502040504020204" pitchFamily="34" charset="0"/>
                <a:cs typeface="Arial"/>
                <a:sym typeface="Arial"/>
              </a:rPr>
              <a:t> </a:t>
            </a:r>
            <a:r>
              <a:rPr lang="pl-PL" sz="800" b="1" dirty="0">
                <a:solidFill>
                  <a:schemeClr val="bg1"/>
                </a:solidFill>
                <a:latin typeface="Barlow" panose="00000500000000000000" pitchFamily="2" charset="-18"/>
              </a:rPr>
              <a:t>Kto odpowiada </a:t>
            </a:r>
            <a:r>
              <a:rPr lang="pl-PL" sz="800" dirty="0">
                <a:solidFill>
                  <a:schemeClr val="bg1"/>
                </a:solidFill>
                <a:latin typeface="Barlow" panose="00000500000000000000" pitchFamily="2" charset="-18"/>
              </a:rPr>
              <a:t>za gromadzenie danych?</a:t>
            </a:r>
          </a:p>
          <a:p>
            <a:pPr>
              <a:lnSpc>
                <a:spcPct val="120000"/>
              </a:lnSpc>
            </a:pPr>
            <a:r>
              <a:rPr lang="pl" sz="800" b="1" dirty="0">
                <a:solidFill>
                  <a:schemeClr val="accent2"/>
                </a:solidFill>
                <a:latin typeface="Noto Sans Symbols2" panose="020B0502040504020204" pitchFamily="34" charset="0"/>
                <a:ea typeface="Noto Sans Symbols2" panose="020B0502040504020204" pitchFamily="34" charset="0"/>
                <a:cs typeface="Arial"/>
                <a:sym typeface="Arial"/>
              </a:rPr>
              <a:t>⯈</a:t>
            </a:r>
            <a:r>
              <a:rPr lang="pl-PL" sz="800" b="1" dirty="0">
                <a:ea typeface="Noto Sans Symbols2" panose="020B0502040504020204" pitchFamily="34" charset="0"/>
                <a:cs typeface="Arial"/>
                <a:sym typeface="Arial"/>
              </a:rPr>
              <a:t> </a:t>
            </a:r>
            <a:r>
              <a:rPr lang="pl-PL" sz="800" dirty="0">
                <a:solidFill>
                  <a:schemeClr val="bg1"/>
                </a:solidFill>
                <a:latin typeface="Barlow" panose="00000500000000000000" pitchFamily="2" charset="-18"/>
              </a:rPr>
              <a:t>W jakiej</a:t>
            </a:r>
            <a:r>
              <a:rPr lang="pl-PL" sz="800" b="1" dirty="0">
                <a:solidFill>
                  <a:schemeClr val="bg1"/>
                </a:solidFill>
                <a:latin typeface="Barlow" panose="00000500000000000000" pitchFamily="2" charset="-18"/>
              </a:rPr>
              <a:t> formie </a:t>
            </a:r>
            <a:r>
              <a:rPr lang="pl-PL" sz="800" dirty="0">
                <a:solidFill>
                  <a:schemeClr val="bg1"/>
                </a:solidFill>
                <a:latin typeface="Barlow" panose="00000500000000000000" pitchFamily="2" charset="-18"/>
              </a:rPr>
              <a:t>dane są gromadzone i jaki jest ich</a:t>
            </a:r>
            <a:r>
              <a:rPr lang="pl-PL" sz="800" b="1" dirty="0">
                <a:solidFill>
                  <a:schemeClr val="bg1"/>
                </a:solidFill>
                <a:latin typeface="Barlow" panose="00000500000000000000" pitchFamily="2" charset="-18"/>
              </a:rPr>
              <a:t> format</a:t>
            </a:r>
            <a:r>
              <a:rPr lang="pl-PL" sz="800" dirty="0">
                <a:solidFill>
                  <a:schemeClr val="bg1"/>
                </a:solidFill>
                <a:latin typeface="Barlow" panose="00000500000000000000" pitchFamily="2" charset="-18"/>
              </a:rPr>
              <a:t>?</a:t>
            </a:r>
          </a:p>
          <a:p>
            <a:pPr>
              <a:lnSpc>
                <a:spcPct val="120000"/>
              </a:lnSpc>
            </a:pPr>
            <a:r>
              <a:rPr lang="pl" sz="800" b="1" dirty="0">
                <a:solidFill>
                  <a:schemeClr val="accent2"/>
                </a:solidFill>
                <a:latin typeface="Noto Sans Symbols2" panose="020B0502040504020204" pitchFamily="34" charset="0"/>
                <a:ea typeface="Noto Sans Symbols2" panose="020B0502040504020204" pitchFamily="34" charset="0"/>
                <a:cs typeface="Arial"/>
                <a:sym typeface="Arial"/>
              </a:rPr>
              <a:t>⯈</a:t>
            </a:r>
            <a:r>
              <a:rPr lang="pl-PL" sz="800" b="1" dirty="0">
                <a:ea typeface="Noto Sans Symbols2" panose="020B0502040504020204" pitchFamily="34" charset="0"/>
                <a:cs typeface="Arial"/>
                <a:sym typeface="Arial"/>
              </a:rPr>
              <a:t> </a:t>
            </a:r>
            <a:r>
              <a:rPr lang="pl-PL" sz="800" dirty="0">
                <a:solidFill>
                  <a:schemeClr val="bg1"/>
                </a:solidFill>
                <a:latin typeface="Barlow" panose="00000500000000000000" pitchFamily="2" charset="-18"/>
              </a:rPr>
              <a:t>Do jakiej </a:t>
            </a:r>
            <a:r>
              <a:rPr lang="pl-PL" sz="800" b="1" dirty="0">
                <a:solidFill>
                  <a:schemeClr val="bg1"/>
                </a:solidFill>
                <a:latin typeface="Barlow" panose="00000500000000000000" pitchFamily="2" charset="-18"/>
              </a:rPr>
              <a:t>jednostki odniesienia </a:t>
            </a:r>
            <a:r>
              <a:rPr lang="pl-PL" sz="800" dirty="0">
                <a:solidFill>
                  <a:schemeClr val="bg1"/>
                </a:solidFill>
                <a:latin typeface="Barlow" panose="00000500000000000000" pitchFamily="2" charset="-18"/>
              </a:rPr>
              <a:t>gromadzone są dane?</a:t>
            </a:r>
          </a:p>
        </p:txBody>
      </p:sp>
      <p:pic>
        <p:nvPicPr>
          <p:cNvPr id="6" name="Obraz 5" descr="Obraz zawierający zrzut ekranu, tekst, Wielobarwność, Równolegle&#10;&#10;Opis wygenerowany automatycznie">
            <a:extLst>
              <a:ext uri="{FF2B5EF4-FFF2-40B4-BE49-F238E27FC236}">
                <a16:creationId xmlns:a16="http://schemas.microsoft.com/office/drawing/2014/main" id="{62DFAB87-5F31-EE66-0ED7-3FF9B86B840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5709" r="29300" b="1"/>
          <a:stretch/>
        </p:blipFill>
        <p:spPr>
          <a:xfrm>
            <a:off x="6604987" y="1583492"/>
            <a:ext cx="2051982" cy="2877375"/>
          </a:xfrm>
          <a:prstGeom prst="rect">
            <a:avLst/>
          </a:prstGeom>
        </p:spPr>
      </p:pic>
      <p:pic>
        <p:nvPicPr>
          <p:cNvPr id="11" name="Obraz 10" descr="Obraz zawierający tekst, Czcionka, Grafika, projekt graficzny&#10;&#10;Opis wygenerowany automatycznie">
            <a:extLst>
              <a:ext uri="{FF2B5EF4-FFF2-40B4-BE49-F238E27FC236}">
                <a16:creationId xmlns:a16="http://schemas.microsoft.com/office/drawing/2014/main" id="{484DD7F8-DF5D-9F92-35B8-3545857440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134" y="1033764"/>
            <a:ext cx="1713124" cy="585267"/>
          </a:xfrm>
          <a:prstGeom prst="rect">
            <a:avLst/>
          </a:prstGeom>
        </p:spPr>
      </p:pic>
      <p:sp>
        <p:nvSpPr>
          <p:cNvPr id="12" name="Tytuł 76">
            <a:extLst>
              <a:ext uri="{FF2B5EF4-FFF2-40B4-BE49-F238E27FC236}">
                <a16:creationId xmlns:a16="http://schemas.microsoft.com/office/drawing/2014/main" id="{5E2C15C2-617C-3766-392E-97EE16755C06}"/>
              </a:ext>
            </a:extLst>
          </p:cNvPr>
          <p:cNvSpPr>
            <a:spLocks noGrp="1"/>
          </p:cNvSpPr>
          <p:nvPr>
            <p:ph type="ctrTitle" idx="3"/>
          </p:nvPr>
        </p:nvSpPr>
        <p:spPr>
          <a:xfrm>
            <a:off x="287338" y="4573588"/>
            <a:ext cx="1941512" cy="522287"/>
          </a:xfrm>
        </p:spPr>
        <p:txBody>
          <a:bodyPr/>
          <a:lstStyle/>
          <a:p>
            <a:r>
              <a:rPr lang="pl-PL" dirty="0"/>
              <a:t>13 czerwca 2023</a:t>
            </a:r>
            <a:br>
              <a:rPr lang="pl-PL" dirty="0"/>
            </a:br>
            <a:endParaRPr lang="pl-PL" dirty="0"/>
          </a:p>
        </p:txBody>
      </p:sp>
      <p:sp>
        <p:nvSpPr>
          <p:cNvPr id="17" name="Tytuł 2">
            <a:extLst>
              <a:ext uri="{FF2B5EF4-FFF2-40B4-BE49-F238E27FC236}">
                <a16:creationId xmlns:a16="http://schemas.microsoft.com/office/drawing/2014/main" id="{7B91C2C6-1D4D-1FA4-981D-541E6065A8CC}"/>
              </a:ext>
            </a:extLst>
          </p:cNvPr>
          <p:cNvSpPr>
            <a:spLocks noGrp="1"/>
          </p:cNvSpPr>
          <p:nvPr>
            <p:ph type="ctrTitle" idx="2"/>
          </p:nvPr>
        </p:nvSpPr>
        <p:spPr>
          <a:xfrm>
            <a:off x="6745288" y="4573588"/>
            <a:ext cx="2111375" cy="522287"/>
          </a:xfrm>
        </p:spPr>
        <p:txBody>
          <a:bodyPr/>
          <a:lstStyle/>
          <a:p>
            <a:r>
              <a:rPr lang="pl" dirty="0"/>
              <a:t>Jak skutecznie zarządzać danymi?</a:t>
            </a:r>
            <a:br>
              <a:rPr lang="pl-PL" dirty="0">
                <a:latin typeface="Barlow" panose="00000500000000000000" pitchFamily="2" charset="-18"/>
              </a:rPr>
            </a:br>
            <a:endParaRPr lang="pl-PL" dirty="0"/>
          </a:p>
        </p:txBody>
      </p:sp>
      <p:sp>
        <p:nvSpPr>
          <p:cNvPr id="19" name="Prostokąt: zaokrąglone rogi 18">
            <a:extLst>
              <a:ext uri="{FF2B5EF4-FFF2-40B4-BE49-F238E27FC236}">
                <a16:creationId xmlns:a16="http://schemas.microsoft.com/office/drawing/2014/main" id="{47E8B7B5-4AAB-2748-79AF-58313E96E2D4}"/>
              </a:ext>
            </a:extLst>
          </p:cNvPr>
          <p:cNvSpPr/>
          <p:nvPr/>
        </p:nvSpPr>
        <p:spPr>
          <a:xfrm>
            <a:off x="2277898" y="345730"/>
            <a:ext cx="3968225" cy="280928"/>
          </a:xfrm>
          <a:prstGeom prst="round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ctr">
            <a:spAutoFit/>
          </a:bodyPr>
          <a:lstStyle/>
          <a:p>
            <a:r>
              <a:rPr lang="pl-PL" sz="1050" b="1" dirty="0">
                <a:ln w="0"/>
                <a:solidFill>
                  <a:schemeClr val="tx1"/>
                </a:solidFill>
                <a:latin typeface="Barlow ExtraBold" panose="00000900000000000000" pitchFamily="2" charset="-18"/>
              </a:rPr>
              <a:t>Inwentaryzacja danych</a:t>
            </a:r>
          </a:p>
        </p:txBody>
      </p:sp>
    </p:spTree>
    <p:extLst>
      <p:ext uri="{BB962C8B-B14F-4D97-AF65-F5344CB8AC3E}">
        <p14:creationId xmlns:p14="http://schemas.microsoft.com/office/powerpoint/2010/main" val="2998913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A82DEEB-AF5C-E083-E6E1-7EAB58A098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" sz="1600" b="0" dirty="0">
                <a:solidFill>
                  <a:schemeClr val="accent2"/>
                </a:solidFill>
                <a:latin typeface="Noto Sans Symbols2" panose="020B0502040504020204" pitchFamily="34" charset="0"/>
                <a:ea typeface="Noto Sans Symbols2" panose="020B0502040504020204" pitchFamily="34" charset="0"/>
                <a:cs typeface="Arial"/>
                <a:sym typeface="Arial"/>
              </a:rPr>
              <a:t>⧫</a:t>
            </a:r>
            <a:r>
              <a:rPr lang="pl" sz="1800" b="0" dirty="0">
                <a:solidFill>
                  <a:schemeClr val="accent2"/>
                </a:solidFill>
                <a:latin typeface="Noto Sans Symbols2" panose="020B0502040504020204" pitchFamily="34" charset="0"/>
                <a:ea typeface="Noto Sans Symbols2" panose="020B0502040504020204" pitchFamily="34" charset="0"/>
                <a:cs typeface="Arial"/>
                <a:sym typeface="Arial"/>
              </a:rPr>
              <a:t> </a:t>
            </a:r>
            <a:br>
              <a:rPr lang="pl" sz="1800" b="0" dirty="0">
                <a:solidFill>
                  <a:schemeClr val="accent2"/>
                </a:solidFill>
                <a:latin typeface="Noto Sans Symbols2" panose="020B0502040504020204" pitchFamily="34" charset="0"/>
                <a:ea typeface="Noto Sans Symbols2" panose="020B0502040504020204" pitchFamily="34" charset="0"/>
                <a:cs typeface="Arial"/>
                <a:sym typeface="Arial"/>
              </a:rPr>
            </a:br>
            <a:r>
              <a:rPr lang="pl-PL" dirty="0"/>
              <a:t>Od czego zacząć?</a:t>
            </a:r>
          </a:p>
        </p:txBody>
      </p:sp>
      <p:grpSp>
        <p:nvGrpSpPr>
          <p:cNvPr id="8" name="Group 1">
            <a:extLst>
              <a:ext uri="{FF2B5EF4-FFF2-40B4-BE49-F238E27FC236}">
                <a16:creationId xmlns:a16="http://schemas.microsoft.com/office/drawing/2014/main" id="{681AD853-A4A4-F1D1-E8B2-5C1A238A724D}"/>
              </a:ext>
            </a:extLst>
          </p:cNvPr>
          <p:cNvGrpSpPr/>
          <p:nvPr/>
        </p:nvGrpSpPr>
        <p:grpSpPr>
          <a:xfrm>
            <a:off x="5896477" y="-1980298"/>
            <a:ext cx="4356081" cy="4160288"/>
            <a:chOff x="764154" y="1758971"/>
            <a:chExt cx="2118360" cy="2118360"/>
          </a:xfrm>
        </p:grpSpPr>
        <p:pic>
          <p:nvPicPr>
            <p:cNvPr id="9" name="Graphic 4" descr="Harvey Balls 0% outline">
              <a:extLst>
                <a:ext uri="{FF2B5EF4-FFF2-40B4-BE49-F238E27FC236}">
                  <a16:creationId xmlns:a16="http://schemas.microsoft.com/office/drawing/2014/main" id="{BACCCE33-D31B-026A-817E-A0EB71DE24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64154" y="1758971"/>
              <a:ext cx="2118360" cy="2118360"/>
            </a:xfrm>
            <a:prstGeom prst="rect">
              <a:avLst/>
            </a:prstGeom>
          </p:spPr>
        </p:pic>
        <p:sp>
          <p:nvSpPr>
            <p:cNvPr id="10" name="TextBox 5">
              <a:extLst>
                <a:ext uri="{FF2B5EF4-FFF2-40B4-BE49-F238E27FC236}">
                  <a16:creationId xmlns:a16="http://schemas.microsoft.com/office/drawing/2014/main" id="{3A09C29B-F3FD-5664-43DD-75ED11D4BC47}"/>
                </a:ext>
              </a:extLst>
            </p:cNvPr>
            <p:cNvSpPr txBox="1"/>
            <p:nvPr/>
          </p:nvSpPr>
          <p:spPr>
            <a:xfrm>
              <a:off x="1202465" y="2923709"/>
              <a:ext cx="984459" cy="47014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pl-PL" sz="1800" cap="all">
                  <a:solidFill>
                    <a:schemeClr val="bg2"/>
                  </a:solidFill>
                  <a:latin typeface="Barlow" panose="00000500000000000000" pitchFamily="2" charset="-18"/>
                </a:rPr>
                <a:t>Diagnoza </a:t>
              </a:r>
            </a:p>
            <a:p>
              <a:pPr algn="r"/>
              <a:r>
                <a:rPr lang="pl-PL" sz="1800" b="1" cap="all">
                  <a:solidFill>
                    <a:schemeClr val="bg2"/>
                  </a:solidFill>
                  <a:latin typeface="Barlow" panose="00000500000000000000" pitchFamily="2" charset="-18"/>
                </a:rPr>
                <a:t>stanu istniejącego</a:t>
              </a:r>
            </a:p>
          </p:txBody>
        </p:sp>
      </p:grp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A5F63AE6-BD15-F93E-E770-50ADE0BD4E16}"/>
              </a:ext>
            </a:extLst>
          </p:cNvPr>
          <p:cNvSpPr txBox="1"/>
          <p:nvPr/>
        </p:nvSpPr>
        <p:spPr>
          <a:xfrm>
            <a:off x="2248815" y="621675"/>
            <a:ext cx="4170379" cy="6832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pl" sz="800" b="1" dirty="0">
                <a:solidFill>
                  <a:schemeClr val="accent2"/>
                </a:solidFill>
                <a:latin typeface="Noto Sans Symbols2" panose="020B0502040504020204" pitchFamily="34" charset="0"/>
                <a:ea typeface="Noto Sans Symbols2" panose="020B0502040504020204" pitchFamily="34" charset="0"/>
                <a:cs typeface="Arial"/>
                <a:sym typeface="Arial"/>
              </a:rPr>
              <a:t>⯈</a:t>
            </a:r>
            <a:r>
              <a:rPr lang="pl-PL" sz="800" b="1" dirty="0">
                <a:ea typeface="Noto Sans Symbols2" panose="020B0502040504020204" pitchFamily="34" charset="0"/>
                <a:cs typeface="Arial"/>
                <a:sym typeface="Arial"/>
              </a:rPr>
              <a:t> </a:t>
            </a:r>
            <a:r>
              <a:rPr lang="pl-PL" sz="800" dirty="0">
                <a:solidFill>
                  <a:schemeClr val="bg1"/>
                </a:solidFill>
                <a:latin typeface="Barlow" panose="00000500000000000000" pitchFamily="2" charset="-18"/>
              </a:rPr>
              <a:t>Jakimi zbiorami danych </a:t>
            </a:r>
            <a:r>
              <a:rPr lang="pl-PL" sz="800" b="1" dirty="0">
                <a:solidFill>
                  <a:schemeClr val="bg1"/>
                </a:solidFill>
                <a:latin typeface="Barlow" panose="00000500000000000000" pitchFamily="2" charset="-18"/>
              </a:rPr>
              <a:t>dysponuje</a:t>
            </a:r>
            <a:r>
              <a:rPr lang="pl-PL" sz="800" dirty="0">
                <a:solidFill>
                  <a:schemeClr val="bg1"/>
                </a:solidFill>
                <a:latin typeface="Barlow" panose="00000500000000000000" pitchFamily="2" charset="-18"/>
              </a:rPr>
              <a:t> urząd?</a:t>
            </a:r>
          </a:p>
          <a:p>
            <a:pPr>
              <a:lnSpc>
                <a:spcPct val="120000"/>
              </a:lnSpc>
            </a:pPr>
            <a:r>
              <a:rPr lang="pl" sz="800" b="1" dirty="0">
                <a:solidFill>
                  <a:schemeClr val="accent2"/>
                </a:solidFill>
                <a:latin typeface="Noto Sans Symbols2" panose="020B0502040504020204" pitchFamily="34" charset="0"/>
                <a:ea typeface="Noto Sans Symbols2" panose="020B0502040504020204" pitchFamily="34" charset="0"/>
                <a:cs typeface="Arial"/>
                <a:sym typeface="Arial"/>
              </a:rPr>
              <a:t>⯈</a:t>
            </a:r>
            <a:r>
              <a:rPr lang="pl-PL" sz="800" b="1" dirty="0">
                <a:ea typeface="Noto Sans Symbols2" panose="020B0502040504020204" pitchFamily="34" charset="0"/>
                <a:cs typeface="Arial"/>
                <a:sym typeface="Arial"/>
              </a:rPr>
              <a:t> </a:t>
            </a:r>
            <a:r>
              <a:rPr lang="pl-PL" sz="800" b="1" dirty="0">
                <a:solidFill>
                  <a:schemeClr val="bg1"/>
                </a:solidFill>
                <a:latin typeface="Barlow" panose="00000500000000000000" pitchFamily="2" charset="-18"/>
              </a:rPr>
              <a:t>Kto odpowiada </a:t>
            </a:r>
            <a:r>
              <a:rPr lang="pl-PL" sz="800" dirty="0">
                <a:solidFill>
                  <a:schemeClr val="bg1"/>
                </a:solidFill>
                <a:latin typeface="Barlow" panose="00000500000000000000" pitchFamily="2" charset="-18"/>
              </a:rPr>
              <a:t>za gromadzenie danych?</a:t>
            </a:r>
          </a:p>
          <a:p>
            <a:pPr>
              <a:lnSpc>
                <a:spcPct val="120000"/>
              </a:lnSpc>
            </a:pPr>
            <a:r>
              <a:rPr lang="pl" sz="800" b="1" dirty="0">
                <a:solidFill>
                  <a:schemeClr val="accent2"/>
                </a:solidFill>
                <a:latin typeface="Noto Sans Symbols2" panose="020B0502040504020204" pitchFamily="34" charset="0"/>
                <a:ea typeface="Noto Sans Symbols2" panose="020B0502040504020204" pitchFamily="34" charset="0"/>
                <a:cs typeface="Arial"/>
                <a:sym typeface="Arial"/>
              </a:rPr>
              <a:t>⯈</a:t>
            </a:r>
            <a:r>
              <a:rPr lang="pl-PL" sz="800" b="1" dirty="0">
                <a:ea typeface="Noto Sans Symbols2" panose="020B0502040504020204" pitchFamily="34" charset="0"/>
                <a:cs typeface="Arial"/>
                <a:sym typeface="Arial"/>
              </a:rPr>
              <a:t> </a:t>
            </a:r>
            <a:r>
              <a:rPr lang="pl-PL" sz="800" dirty="0">
                <a:solidFill>
                  <a:schemeClr val="bg1"/>
                </a:solidFill>
                <a:latin typeface="Barlow" panose="00000500000000000000" pitchFamily="2" charset="-18"/>
              </a:rPr>
              <a:t>W jakiej</a:t>
            </a:r>
            <a:r>
              <a:rPr lang="pl-PL" sz="800" b="1" dirty="0">
                <a:solidFill>
                  <a:schemeClr val="bg1"/>
                </a:solidFill>
                <a:latin typeface="Barlow" panose="00000500000000000000" pitchFamily="2" charset="-18"/>
              </a:rPr>
              <a:t> formie </a:t>
            </a:r>
            <a:r>
              <a:rPr lang="pl-PL" sz="800" dirty="0">
                <a:solidFill>
                  <a:schemeClr val="bg1"/>
                </a:solidFill>
                <a:latin typeface="Barlow" panose="00000500000000000000" pitchFamily="2" charset="-18"/>
              </a:rPr>
              <a:t>dane są gromadzone i jaki jest ich</a:t>
            </a:r>
            <a:r>
              <a:rPr lang="pl-PL" sz="800" b="1" dirty="0">
                <a:solidFill>
                  <a:schemeClr val="bg1"/>
                </a:solidFill>
                <a:latin typeface="Barlow" panose="00000500000000000000" pitchFamily="2" charset="-18"/>
              </a:rPr>
              <a:t> format</a:t>
            </a:r>
            <a:r>
              <a:rPr lang="pl-PL" sz="800" dirty="0">
                <a:solidFill>
                  <a:schemeClr val="bg1"/>
                </a:solidFill>
                <a:latin typeface="Barlow" panose="00000500000000000000" pitchFamily="2" charset="-18"/>
              </a:rPr>
              <a:t>?</a:t>
            </a:r>
          </a:p>
          <a:p>
            <a:pPr>
              <a:lnSpc>
                <a:spcPct val="120000"/>
              </a:lnSpc>
            </a:pPr>
            <a:r>
              <a:rPr lang="pl" sz="800" b="1" dirty="0">
                <a:solidFill>
                  <a:schemeClr val="accent2"/>
                </a:solidFill>
                <a:latin typeface="Noto Sans Symbols2" panose="020B0502040504020204" pitchFamily="34" charset="0"/>
                <a:ea typeface="Noto Sans Symbols2" panose="020B0502040504020204" pitchFamily="34" charset="0"/>
                <a:cs typeface="Arial"/>
                <a:sym typeface="Arial"/>
              </a:rPr>
              <a:t>⯈</a:t>
            </a:r>
            <a:r>
              <a:rPr lang="pl-PL" sz="800" b="1" dirty="0">
                <a:ea typeface="Noto Sans Symbols2" panose="020B0502040504020204" pitchFamily="34" charset="0"/>
                <a:cs typeface="Arial"/>
                <a:sym typeface="Arial"/>
              </a:rPr>
              <a:t> </a:t>
            </a:r>
            <a:r>
              <a:rPr lang="pl-PL" sz="800" dirty="0">
                <a:solidFill>
                  <a:schemeClr val="bg1"/>
                </a:solidFill>
                <a:latin typeface="Barlow" panose="00000500000000000000" pitchFamily="2" charset="-18"/>
              </a:rPr>
              <a:t>Do jakiej </a:t>
            </a:r>
            <a:r>
              <a:rPr lang="pl-PL" sz="800" b="1" dirty="0">
                <a:solidFill>
                  <a:schemeClr val="bg1"/>
                </a:solidFill>
                <a:latin typeface="Barlow" panose="00000500000000000000" pitchFamily="2" charset="-18"/>
              </a:rPr>
              <a:t>jednostki odniesienia </a:t>
            </a:r>
            <a:r>
              <a:rPr lang="pl-PL" sz="800" dirty="0">
                <a:solidFill>
                  <a:schemeClr val="bg1"/>
                </a:solidFill>
                <a:latin typeface="Barlow" panose="00000500000000000000" pitchFamily="2" charset="-18"/>
              </a:rPr>
              <a:t>gromadzone są dane?</a:t>
            </a: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FF9D670C-F08F-0BE7-EBCC-5933D83C96D9}"/>
              </a:ext>
            </a:extLst>
          </p:cNvPr>
          <p:cNvSpPr txBox="1"/>
          <p:nvPr/>
        </p:nvSpPr>
        <p:spPr>
          <a:xfrm>
            <a:off x="2248815" y="1583492"/>
            <a:ext cx="4300427" cy="6832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pl" sz="800" b="1" dirty="0">
                <a:solidFill>
                  <a:schemeClr val="accent2"/>
                </a:solidFill>
                <a:latin typeface="Noto Sans Symbols2" panose="020B0502040504020204" pitchFamily="34" charset="0"/>
                <a:ea typeface="Noto Sans Symbols2" panose="020B0502040504020204" pitchFamily="34" charset="0"/>
                <a:cs typeface="Arial"/>
                <a:sym typeface="Arial"/>
              </a:rPr>
              <a:t>⯈</a:t>
            </a:r>
            <a:r>
              <a:rPr lang="pl-PL" sz="800" b="1" dirty="0">
                <a:ea typeface="Noto Sans Symbols2" panose="020B0502040504020204" pitchFamily="34" charset="0"/>
                <a:cs typeface="Arial"/>
                <a:sym typeface="Arial"/>
              </a:rPr>
              <a:t> </a:t>
            </a:r>
            <a:r>
              <a:rPr lang="pl-PL" sz="800" dirty="0">
                <a:solidFill>
                  <a:schemeClr val="bg1"/>
                </a:solidFill>
                <a:latin typeface="Barlow" panose="00000500000000000000" pitchFamily="2" charset="-18"/>
              </a:rPr>
              <a:t>Które zbiory danych są dla nas </a:t>
            </a:r>
            <a:r>
              <a:rPr lang="pl-PL" sz="800" b="1" dirty="0">
                <a:solidFill>
                  <a:schemeClr val="bg1"/>
                </a:solidFill>
                <a:latin typeface="Barlow" panose="00000500000000000000" pitchFamily="2" charset="-18"/>
              </a:rPr>
              <a:t>najważniejsze</a:t>
            </a:r>
            <a:r>
              <a:rPr lang="pl-PL" sz="800" dirty="0">
                <a:solidFill>
                  <a:schemeClr val="bg1"/>
                </a:solidFill>
                <a:latin typeface="Barlow" panose="00000500000000000000" pitchFamily="2" charset="-18"/>
              </a:rPr>
              <a:t>?</a:t>
            </a:r>
          </a:p>
          <a:p>
            <a:pPr>
              <a:lnSpc>
                <a:spcPct val="120000"/>
              </a:lnSpc>
            </a:pPr>
            <a:r>
              <a:rPr lang="pl" sz="800" b="1" dirty="0">
                <a:solidFill>
                  <a:schemeClr val="accent2"/>
                </a:solidFill>
                <a:latin typeface="Noto Sans Symbols2" panose="020B0502040504020204" pitchFamily="34" charset="0"/>
                <a:ea typeface="Noto Sans Symbols2" panose="020B0502040504020204" pitchFamily="34" charset="0"/>
                <a:cs typeface="Arial"/>
                <a:sym typeface="Arial"/>
              </a:rPr>
              <a:t>⯈</a:t>
            </a:r>
            <a:r>
              <a:rPr lang="pl-PL" sz="800" b="1" dirty="0">
                <a:ea typeface="Noto Sans Symbols2" panose="020B0502040504020204" pitchFamily="34" charset="0"/>
                <a:cs typeface="Arial"/>
                <a:sym typeface="Arial"/>
              </a:rPr>
              <a:t> </a:t>
            </a:r>
            <a:r>
              <a:rPr lang="pl-PL" sz="800" dirty="0">
                <a:solidFill>
                  <a:schemeClr val="bg1"/>
                </a:solidFill>
                <a:latin typeface="Barlow" panose="00000500000000000000" pitchFamily="2" charset="-18"/>
              </a:rPr>
              <a:t>W jaki sposób dane są </a:t>
            </a:r>
            <a:r>
              <a:rPr lang="pl-PL" sz="800" b="1" dirty="0">
                <a:solidFill>
                  <a:schemeClr val="bg1"/>
                </a:solidFill>
                <a:latin typeface="Barlow" panose="00000500000000000000" pitchFamily="2" charset="-18"/>
              </a:rPr>
              <a:t>przekazywane</a:t>
            </a:r>
            <a:r>
              <a:rPr lang="pl-PL" sz="800" dirty="0">
                <a:solidFill>
                  <a:schemeClr val="bg1"/>
                </a:solidFill>
                <a:latin typeface="Barlow" panose="00000500000000000000" pitchFamily="2" charset="-18"/>
              </a:rPr>
              <a:t> wewnątrz urzędu? </a:t>
            </a:r>
          </a:p>
          <a:p>
            <a:pPr>
              <a:lnSpc>
                <a:spcPct val="120000"/>
              </a:lnSpc>
            </a:pPr>
            <a:r>
              <a:rPr lang="pl" sz="800" b="1" dirty="0">
                <a:solidFill>
                  <a:schemeClr val="accent2"/>
                </a:solidFill>
                <a:latin typeface="Noto Sans Symbols2" panose="020B0502040504020204" pitchFamily="34" charset="0"/>
                <a:ea typeface="Noto Sans Symbols2" panose="020B0502040504020204" pitchFamily="34" charset="0"/>
                <a:cs typeface="Arial"/>
                <a:sym typeface="Arial"/>
              </a:rPr>
              <a:t>⯈</a:t>
            </a:r>
            <a:r>
              <a:rPr lang="pl-PL" sz="800" b="1" dirty="0">
                <a:ea typeface="Noto Sans Symbols2" panose="020B0502040504020204" pitchFamily="34" charset="0"/>
                <a:cs typeface="Arial"/>
                <a:sym typeface="Arial"/>
              </a:rPr>
              <a:t> </a:t>
            </a:r>
            <a:r>
              <a:rPr lang="pl-PL" sz="800" dirty="0">
                <a:solidFill>
                  <a:schemeClr val="bg1"/>
                </a:solidFill>
                <a:latin typeface="Barlow" panose="00000500000000000000" pitchFamily="2" charset="-18"/>
              </a:rPr>
              <a:t>Czy osoby uprawnione uzyskują </a:t>
            </a:r>
            <a:r>
              <a:rPr lang="pl-PL" sz="800" b="1" dirty="0">
                <a:solidFill>
                  <a:schemeClr val="bg1"/>
                </a:solidFill>
                <a:latin typeface="Barlow" panose="00000500000000000000" pitchFamily="2" charset="-18"/>
              </a:rPr>
              <a:t>łatwy dostęp </a:t>
            </a:r>
            <a:r>
              <a:rPr lang="pl-PL" sz="800" dirty="0">
                <a:solidFill>
                  <a:schemeClr val="bg1"/>
                </a:solidFill>
                <a:latin typeface="Barlow" panose="00000500000000000000" pitchFamily="2" charset="-18"/>
              </a:rPr>
              <a:t>do danych, zawsze gdy go potrzebują?</a:t>
            </a:r>
          </a:p>
          <a:p>
            <a:pPr>
              <a:lnSpc>
                <a:spcPct val="120000"/>
              </a:lnSpc>
            </a:pPr>
            <a:r>
              <a:rPr lang="pl" sz="800" b="1" dirty="0">
                <a:solidFill>
                  <a:schemeClr val="accent2"/>
                </a:solidFill>
                <a:latin typeface="Noto Sans Symbols2" panose="020B0502040504020204" pitchFamily="34" charset="0"/>
                <a:ea typeface="Noto Sans Symbols2" panose="020B0502040504020204" pitchFamily="34" charset="0"/>
                <a:cs typeface="Arial"/>
                <a:sym typeface="Arial"/>
              </a:rPr>
              <a:t>⯈</a:t>
            </a:r>
            <a:r>
              <a:rPr lang="pl-PL" sz="800" b="1" dirty="0">
                <a:ea typeface="Noto Sans Symbols2" panose="020B0502040504020204" pitchFamily="34" charset="0"/>
                <a:cs typeface="Arial"/>
                <a:sym typeface="Arial"/>
              </a:rPr>
              <a:t> </a:t>
            </a:r>
            <a:r>
              <a:rPr lang="pl-PL" sz="800" dirty="0">
                <a:solidFill>
                  <a:schemeClr val="bg1"/>
                </a:solidFill>
                <a:latin typeface="Barlow" panose="00000500000000000000" pitchFamily="2" charset="-18"/>
              </a:rPr>
              <a:t>Na jakie dane jest największe </a:t>
            </a:r>
            <a:r>
              <a:rPr lang="pl-PL" sz="800" b="1" dirty="0">
                <a:solidFill>
                  <a:schemeClr val="bg1"/>
                </a:solidFill>
                <a:latin typeface="Barlow" panose="00000500000000000000" pitchFamily="2" charset="-18"/>
              </a:rPr>
              <a:t>zapotrzebowanie</a:t>
            </a:r>
            <a:r>
              <a:rPr lang="pl-PL" sz="800" dirty="0">
                <a:solidFill>
                  <a:schemeClr val="bg1"/>
                </a:solidFill>
                <a:latin typeface="Barlow" panose="00000500000000000000" pitchFamily="2" charset="-18"/>
              </a:rPr>
              <a:t>?</a:t>
            </a:r>
          </a:p>
        </p:txBody>
      </p:sp>
      <p:pic>
        <p:nvPicPr>
          <p:cNvPr id="6" name="Obraz 5" descr="Obraz zawierający zrzut ekranu, tekst, Wielobarwność, Równolegle&#10;&#10;Opis wygenerowany automatycznie">
            <a:extLst>
              <a:ext uri="{FF2B5EF4-FFF2-40B4-BE49-F238E27FC236}">
                <a16:creationId xmlns:a16="http://schemas.microsoft.com/office/drawing/2014/main" id="{62DFAB87-5F31-EE66-0ED7-3FF9B86B840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5709" r="29300" b="1"/>
          <a:stretch/>
        </p:blipFill>
        <p:spPr>
          <a:xfrm>
            <a:off x="6604987" y="1583492"/>
            <a:ext cx="2051982" cy="2877375"/>
          </a:xfrm>
          <a:prstGeom prst="rect">
            <a:avLst/>
          </a:prstGeom>
        </p:spPr>
      </p:pic>
      <p:pic>
        <p:nvPicPr>
          <p:cNvPr id="11" name="Obraz 10" descr="Obraz zawierający tekst, Czcionka, Grafika, projekt graficzny&#10;&#10;Opis wygenerowany automatycznie">
            <a:extLst>
              <a:ext uri="{FF2B5EF4-FFF2-40B4-BE49-F238E27FC236}">
                <a16:creationId xmlns:a16="http://schemas.microsoft.com/office/drawing/2014/main" id="{484DD7F8-DF5D-9F92-35B8-3545857440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134" y="1033764"/>
            <a:ext cx="1713124" cy="585267"/>
          </a:xfrm>
          <a:prstGeom prst="rect">
            <a:avLst/>
          </a:prstGeom>
        </p:spPr>
      </p:pic>
      <p:sp>
        <p:nvSpPr>
          <p:cNvPr id="12" name="Tytuł 76">
            <a:extLst>
              <a:ext uri="{FF2B5EF4-FFF2-40B4-BE49-F238E27FC236}">
                <a16:creationId xmlns:a16="http://schemas.microsoft.com/office/drawing/2014/main" id="{5E2C15C2-617C-3766-392E-97EE16755C06}"/>
              </a:ext>
            </a:extLst>
          </p:cNvPr>
          <p:cNvSpPr>
            <a:spLocks noGrp="1"/>
          </p:cNvSpPr>
          <p:nvPr>
            <p:ph type="ctrTitle" idx="3"/>
          </p:nvPr>
        </p:nvSpPr>
        <p:spPr>
          <a:xfrm>
            <a:off x="287338" y="4573588"/>
            <a:ext cx="1941512" cy="522287"/>
          </a:xfrm>
        </p:spPr>
        <p:txBody>
          <a:bodyPr/>
          <a:lstStyle/>
          <a:p>
            <a:r>
              <a:rPr lang="pl-PL" dirty="0"/>
              <a:t>13 czerwca 2023</a:t>
            </a:r>
            <a:br>
              <a:rPr lang="pl-PL" dirty="0"/>
            </a:br>
            <a:endParaRPr lang="pl-PL" dirty="0"/>
          </a:p>
        </p:txBody>
      </p:sp>
      <p:sp>
        <p:nvSpPr>
          <p:cNvPr id="17" name="Tytuł 2">
            <a:extLst>
              <a:ext uri="{FF2B5EF4-FFF2-40B4-BE49-F238E27FC236}">
                <a16:creationId xmlns:a16="http://schemas.microsoft.com/office/drawing/2014/main" id="{7B91C2C6-1D4D-1FA4-981D-541E6065A8CC}"/>
              </a:ext>
            </a:extLst>
          </p:cNvPr>
          <p:cNvSpPr>
            <a:spLocks noGrp="1"/>
          </p:cNvSpPr>
          <p:nvPr>
            <p:ph type="ctrTitle" idx="2"/>
          </p:nvPr>
        </p:nvSpPr>
        <p:spPr>
          <a:xfrm>
            <a:off x="6745288" y="4573588"/>
            <a:ext cx="2111375" cy="522287"/>
          </a:xfrm>
        </p:spPr>
        <p:txBody>
          <a:bodyPr/>
          <a:lstStyle/>
          <a:p>
            <a:r>
              <a:rPr lang="pl" dirty="0"/>
              <a:t>Jak skutecznie zarządzać danymi?</a:t>
            </a:r>
            <a:br>
              <a:rPr lang="pl-PL" dirty="0">
                <a:latin typeface="Barlow" panose="00000500000000000000" pitchFamily="2" charset="-18"/>
              </a:rPr>
            </a:br>
            <a:endParaRPr lang="pl-PL" dirty="0"/>
          </a:p>
        </p:txBody>
      </p:sp>
      <p:sp>
        <p:nvSpPr>
          <p:cNvPr id="19" name="Prostokąt: zaokrąglone rogi 18">
            <a:extLst>
              <a:ext uri="{FF2B5EF4-FFF2-40B4-BE49-F238E27FC236}">
                <a16:creationId xmlns:a16="http://schemas.microsoft.com/office/drawing/2014/main" id="{47E8B7B5-4AAB-2748-79AF-58313E96E2D4}"/>
              </a:ext>
            </a:extLst>
          </p:cNvPr>
          <p:cNvSpPr/>
          <p:nvPr/>
        </p:nvSpPr>
        <p:spPr>
          <a:xfrm>
            <a:off x="2277898" y="345730"/>
            <a:ext cx="3968225" cy="280928"/>
          </a:xfrm>
          <a:prstGeom prst="round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ctr">
            <a:spAutoFit/>
          </a:bodyPr>
          <a:lstStyle/>
          <a:p>
            <a:r>
              <a:rPr lang="pl-PL" sz="1050" b="1" dirty="0">
                <a:ln w="0"/>
                <a:solidFill>
                  <a:schemeClr val="tx1"/>
                </a:solidFill>
                <a:latin typeface="Barlow ExtraBold" panose="00000900000000000000" pitchFamily="2" charset="-18"/>
              </a:rPr>
              <a:t>Inwentaryzacja danych</a:t>
            </a:r>
          </a:p>
        </p:txBody>
      </p:sp>
      <p:sp>
        <p:nvSpPr>
          <p:cNvPr id="22" name="Prostokąt: zaokrąglone rogi 21">
            <a:extLst>
              <a:ext uri="{FF2B5EF4-FFF2-40B4-BE49-F238E27FC236}">
                <a16:creationId xmlns:a16="http://schemas.microsoft.com/office/drawing/2014/main" id="{412FD365-9F9B-2EB9-86D0-4B32F0356795}"/>
              </a:ext>
            </a:extLst>
          </p:cNvPr>
          <p:cNvSpPr/>
          <p:nvPr/>
        </p:nvSpPr>
        <p:spPr>
          <a:xfrm>
            <a:off x="2277898" y="1314424"/>
            <a:ext cx="3968226" cy="280928"/>
          </a:xfrm>
          <a:prstGeom prst="round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ctr">
            <a:spAutoFit/>
          </a:bodyPr>
          <a:lstStyle/>
          <a:p>
            <a:r>
              <a:rPr lang="pl-PL" sz="1050" b="1" dirty="0">
                <a:solidFill>
                  <a:schemeClr val="tx1"/>
                </a:solidFill>
                <a:latin typeface="Barlow" panose="00000500000000000000" pitchFamily="2" charset="-18"/>
              </a:rPr>
              <a:t>Badanie przepływów i zapotrzebowania na dane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12667AE8-DA26-83DC-32F1-404E5BE5AE03}"/>
              </a:ext>
            </a:extLst>
          </p:cNvPr>
          <p:cNvSpPr/>
          <p:nvPr/>
        </p:nvSpPr>
        <p:spPr>
          <a:xfrm>
            <a:off x="2277898" y="344380"/>
            <a:ext cx="4141296" cy="923331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pl-PL" sz="5400" b="0" cap="none" spc="0" dirty="0">
              <a:ln w="0"/>
              <a:solidFill>
                <a:schemeClr val="accent1"/>
              </a:solidFill>
              <a:effectLst>
                <a:glow>
                  <a:schemeClr val="accent1"/>
                </a:glow>
                <a:outerShdw blurRad="38100" dist="25400" dir="5400000" sx="99000" sy="99000" algn="ctr" rotWithShape="0">
                  <a:srgbClr val="6E747A">
                    <a:alpha val="47000"/>
                  </a:srgbClr>
                </a:outerShdw>
                <a:reflection blurRad="76200" stA="45000" endPos="65000" dist="508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779256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A82DEEB-AF5C-E083-E6E1-7EAB58A098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" sz="1600" b="0" dirty="0">
                <a:solidFill>
                  <a:schemeClr val="accent2"/>
                </a:solidFill>
                <a:latin typeface="Noto Sans Symbols2" panose="020B0502040504020204" pitchFamily="34" charset="0"/>
                <a:ea typeface="Noto Sans Symbols2" panose="020B0502040504020204" pitchFamily="34" charset="0"/>
                <a:cs typeface="Arial"/>
                <a:sym typeface="Arial"/>
              </a:rPr>
              <a:t>⧫</a:t>
            </a:r>
            <a:r>
              <a:rPr lang="pl" sz="1800" b="0" dirty="0">
                <a:solidFill>
                  <a:schemeClr val="accent2"/>
                </a:solidFill>
                <a:latin typeface="Noto Sans Symbols2" panose="020B0502040504020204" pitchFamily="34" charset="0"/>
                <a:ea typeface="Noto Sans Symbols2" panose="020B0502040504020204" pitchFamily="34" charset="0"/>
                <a:cs typeface="Arial"/>
                <a:sym typeface="Arial"/>
              </a:rPr>
              <a:t> </a:t>
            </a:r>
            <a:br>
              <a:rPr lang="pl" sz="1800" b="0" dirty="0">
                <a:solidFill>
                  <a:schemeClr val="accent2"/>
                </a:solidFill>
                <a:latin typeface="Noto Sans Symbols2" panose="020B0502040504020204" pitchFamily="34" charset="0"/>
                <a:ea typeface="Noto Sans Symbols2" panose="020B0502040504020204" pitchFamily="34" charset="0"/>
                <a:cs typeface="Arial"/>
                <a:sym typeface="Arial"/>
              </a:rPr>
            </a:br>
            <a:r>
              <a:rPr lang="pl-PL" dirty="0"/>
              <a:t>Od czego zacząć?</a:t>
            </a:r>
          </a:p>
        </p:txBody>
      </p:sp>
      <p:grpSp>
        <p:nvGrpSpPr>
          <p:cNvPr id="8" name="Group 1">
            <a:extLst>
              <a:ext uri="{FF2B5EF4-FFF2-40B4-BE49-F238E27FC236}">
                <a16:creationId xmlns:a16="http://schemas.microsoft.com/office/drawing/2014/main" id="{681AD853-A4A4-F1D1-E8B2-5C1A238A724D}"/>
              </a:ext>
            </a:extLst>
          </p:cNvPr>
          <p:cNvGrpSpPr/>
          <p:nvPr/>
        </p:nvGrpSpPr>
        <p:grpSpPr>
          <a:xfrm>
            <a:off x="5896477" y="-1980298"/>
            <a:ext cx="4356081" cy="4160288"/>
            <a:chOff x="764154" y="1758971"/>
            <a:chExt cx="2118360" cy="2118360"/>
          </a:xfrm>
        </p:grpSpPr>
        <p:pic>
          <p:nvPicPr>
            <p:cNvPr id="9" name="Graphic 4" descr="Harvey Balls 0% outline">
              <a:extLst>
                <a:ext uri="{FF2B5EF4-FFF2-40B4-BE49-F238E27FC236}">
                  <a16:creationId xmlns:a16="http://schemas.microsoft.com/office/drawing/2014/main" id="{BACCCE33-D31B-026A-817E-A0EB71DE24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64154" y="1758971"/>
              <a:ext cx="2118360" cy="2118360"/>
            </a:xfrm>
            <a:prstGeom prst="rect">
              <a:avLst/>
            </a:prstGeom>
          </p:spPr>
        </p:pic>
        <p:sp>
          <p:nvSpPr>
            <p:cNvPr id="10" name="TextBox 5">
              <a:extLst>
                <a:ext uri="{FF2B5EF4-FFF2-40B4-BE49-F238E27FC236}">
                  <a16:creationId xmlns:a16="http://schemas.microsoft.com/office/drawing/2014/main" id="{3A09C29B-F3FD-5664-43DD-75ED11D4BC47}"/>
                </a:ext>
              </a:extLst>
            </p:cNvPr>
            <p:cNvSpPr txBox="1"/>
            <p:nvPr/>
          </p:nvSpPr>
          <p:spPr>
            <a:xfrm>
              <a:off x="1202465" y="2923709"/>
              <a:ext cx="984459" cy="47014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pl-PL" sz="1800" cap="all">
                  <a:solidFill>
                    <a:schemeClr val="bg2"/>
                  </a:solidFill>
                  <a:latin typeface="Barlow" panose="00000500000000000000" pitchFamily="2" charset="-18"/>
                </a:rPr>
                <a:t>Diagnoza </a:t>
              </a:r>
            </a:p>
            <a:p>
              <a:pPr algn="r"/>
              <a:r>
                <a:rPr lang="pl-PL" sz="1800" b="1" cap="all">
                  <a:solidFill>
                    <a:schemeClr val="bg2"/>
                  </a:solidFill>
                  <a:latin typeface="Barlow" panose="00000500000000000000" pitchFamily="2" charset="-18"/>
                </a:rPr>
                <a:t>stanu istniejącego</a:t>
              </a:r>
            </a:p>
          </p:txBody>
        </p:sp>
      </p:grp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A5F63AE6-BD15-F93E-E770-50ADE0BD4E16}"/>
              </a:ext>
            </a:extLst>
          </p:cNvPr>
          <p:cNvSpPr txBox="1"/>
          <p:nvPr/>
        </p:nvSpPr>
        <p:spPr>
          <a:xfrm>
            <a:off x="2248815" y="621675"/>
            <a:ext cx="4170379" cy="6832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pl" sz="800" b="1" dirty="0">
                <a:solidFill>
                  <a:schemeClr val="accent2"/>
                </a:solidFill>
                <a:latin typeface="Noto Sans Symbols2" panose="020B0502040504020204" pitchFamily="34" charset="0"/>
                <a:ea typeface="Noto Sans Symbols2" panose="020B0502040504020204" pitchFamily="34" charset="0"/>
                <a:cs typeface="Arial"/>
                <a:sym typeface="Arial"/>
              </a:rPr>
              <a:t>⯈</a:t>
            </a:r>
            <a:r>
              <a:rPr lang="pl-PL" sz="800" b="1" dirty="0">
                <a:ea typeface="Noto Sans Symbols2" panose="020B0502040504020204" pitchFamily="34" charset="0"/>
                <a:cs typeface="Arial"/>
                <a:sym typeface="Arial"/>
              </a:rPr>
              <a:t> </a:t>
            </a:r>
            <a:r>
              <a:rPr lang="pl-PL" sz="800" dirty="0">
                <a:solidFill>
                  <a:schemeClr val="bg1"/>
                </a:solidFill>
                <a:latin typeface="Barlow" panose="00000500000000000000" pitchFamily="2" charset="-18"/>
              </a:rPr>
              <a:t>Jakimi zbiorami danych </a:t>
            </a:r>
            <a:r>
              <a:rPr lang="pl-PL" sz="800" b="1" dirty="0">
                <a:solidFill>
                  <a:schemeClr val="bg1"/>
                </a:solidFill>
                <a:latin typeface="Barlow" panose="00000500000000000000" pitchFamily="2" charset="-18"/>
              </a:rPr>
              <a:t>dysponuje</a:t>
            </a:r>
            <a:r>
              <a:rPr lang="pl-PL" sz="800" dirty="0">
                <a:solidFill>
                  <a:schemeClr val="bg1"/>
                </a:solidFill>
                <a:latin typeface="Barlow" panose="00000500000000000000" pitchFamily="2" charset="-18"/>
              </a:rPr>
              <a:t> urząd?</a:t>
            </a:r>
          </a:p>
          <a:p>
            <a:pPr>
              <a:lnSpc>
                <a:spcPct val="120000"/>
              </a:lnSpc>
            </a:pPr>
            <a:r>
              <a:rPr lang="pl" sz="800" b="1" dirty="0">
                <a:solidFill>
                  <a:schemeClr val="accent2"/>
                </a:solidFill>
                <a:latin typeface="Noto Sans Symbols2" panose="020B0502040504020204" pitchFamily="34" charset="0"/>
                <a:ea typeface="Noto Sans Symbols2" panose="020B0502040504020204" pitchFamily="34" charset="0"/>
                <a:cs typeface="Arial"/>
                <a:sym typeface="Arial"/>
              </a:rPr>
              <a:t>⯈</a:t>
            </a:r>
            <a:r>
              <a:rPr lang="pl-PL" sz="800" b="1" dirty="0">
                <a:ea typeface="Noto Sans Symbols2" panose="020B0502040504020204" pitchFamily="34" charset="0"/>
                <a:cs typeface="Arial"/>
                <a:sym typeface="Arial"/>
              </a:rPr>
              <a:t> </a:t>
            </a:r>
            <a:r>
              <a:rPr lang="pl-PL" sz="800" b="1" dirty="0">
                <a:solidFill>
                  <a:schemeClr val="bg1"/>
                </a:solidFill>
                <a:latin typeface="Barlow" panose="00000500000000000000" pitchFamily="2" charset="-18"/>
              </a:rPr>
              <a:t>Kto odpowiada </a:t>
            </a:r>
            <a:r>
              <a:rPr lang="pl-PL" sz="800" dirty="0">
                <a:solidFill>
                  <a:schemeClr val="bg1"/>
                </a:solidFill>
                <a:latin typeface="Barlow" panose="00000500000000000000" pitchFamily="2" charset="-18"/>
              </a:rPr>
              <a:t>za gromadzenie danych?</a:t>
            </a:r>
          </a:p>
          <a:p>
            <a:pPr>
              <a:lnSpc>
                <a:spcPct val="120000"/>
              </a:lnSpc>
            </a:pPr>
            <a:r>
              <a:rPr lang="pl" sz="800" b="1" dirty="0">
                <a:solidFill>
                  <a:schemeClr val="accent2"/>
                </a:solidFill>
                <a:latin typeface="Noto Sans Symbols2" panose="020B0502040504020204" pitchFamily="34" charset="0"/>
                <a:ea typeface="Noto Sans Symbols2" panose="020B0502040504020204" pitchFamily="34" charset="0"/>
                <a:cs typeface="Arial"/>
                <a:sym typeface="Arial"/>
              </a:rPr>
              <a:t>⯈</a:t>
            </a:r>
            <a:r>
              <a:rPr lang="pl-PL" sz="800" b="1" dirty="0">
                <a:ea typeface="Noto Sans Symbols2" panose="020B0502040504020204" pitchFamily="34" charset="0"/>
                <a:cs typeface="Arial"/>
                <a:sym typeface="Arial"/>
              </a:rPr>
              <a:t> </a:t>
            </a:r>
            <a:r>
              <a:rPr lang="pl-PL" sz="800" dirty="0">
                <a:solidFill>
                  <a:schemeClr val="bg1"/>
                </a:solidFill>
                <a:latin typeface="Barlow" panose="00000500000000000000" pitchFamily="2" charset="-18"/>
              </a:rPr>
              <a:t>W jakiej</a:t>
            </a:r>
            <a:r>
              <a:rPr lang="pl-PL" sz="800" b="1" dirty="0">
                <a:solidFill>
                  <a:schemeClr val="bg1"/>
                </a:solidFill>
                <a:latin typeface="Barlow" panose="00000500000000000000" pitchFamily="2" charset="-18"/>
              </a:rPr>
              <a:t> formie </a:t>
            </a:r>
            <a:r>
              <a:rPr lang="pl-PL" sz="800" dirty="0">
                <a:solidFill>
                  <a:schemeClr val="bg1"/>
                </a:solidFill>
                <a:latin typeface="Barlow" panose="00000500000000000000" pitchFamily="2" charset="-18"/>
              </a:rPr>
              <a:t>dane są gromadzone i jaki jest ich</a:t>
            </a:r>
            <a:r>
              <a:rPr lang="pl-PL" sz="800" b="1" dirty="0">
                <a:solidFill>
                  <a:schemeClr val="bg1"/>
                </a:solidFill>
                <a:latin typeface="Barlow" panose="00000500000000000000" pitchFamily="2" charset="-18"/>
              </a:rPr>
              <a:t> format</a:t>
            </a:r>
            <a:r>
              <a:rPr lang="pl-PL" sz="800" dirty="0">
                <a:solidFill>
                  <a:schemeClr val="bg1"/>
                </a:solidFill>
                <a:latin typeface="Barlow" panose="00000500000000000000" pitchFamily="2" charset="-18"/>
              </a:rPr>
              <a:t>?</a:t>
            </a:r>
          </a:p>
          <a:p>
            <a:pPr>
              <a:lnSpc>
                <a:spcPct val="120000"/>
              </a:lnSpc>
            </a:pPr>
            <a:r>
              <a:rPr lang="pl" sz="800" b="1" dirty="0">
                <a:solidFill>
                  <a:schemeClr val="accent2"/>
                </a:solidFill>
                <a:latin typeface="Noto Sans Symbols2" panose="020B0502040504020204" pitchFamily="34" charset="0"/>
                <a:ea typeface="Noto Sans Symbols2" panose="020B0502040504020204" pitchFamily="34" charset="0"/>
                <a:cs typeface="Arial"/>
                <a:sym typeface="Arial"/>
              </a:rPr>
              <a:t>⯈</a:t>
            </a:r>
            <a:r>
              <a:rPr lang="pl-PL" sz="800" b="1" dirty="0">
                <a:ea typeface="Noto Sans Symbols2" panose="020B0502040504020204" pitchFamily="34" charset="0"/>
                <a:cs typeface="Arial"/>
                <a:sym typeface="Arial"/>
              </a:rPr>
              <a:t> </a:t>
            </a:r>
            <a:r>
              <a:rPr lang="pl-PL" sz="800" dirty="0">
                <a:solidFill>
                  <a:schemeClr val="bg1"/>
                </a:solidFill>
                <a:latin typeface="Barlow" panose="00000500000000000000" pitchFamily="2" charset="-18"/>
              </a:rPr>
              <a:t>Do jakiej </a:t>
            </a:r>
            <a:r>
              <a:rPr lang="pl-PL" sz="800" b="1" dirty="0">
                <a:solidFill>
                  <a:schemeClr val="bg1"/>
                </a:solidFill>
                <a:latin typeface="Barlow" panose="00000500000000000000" pitchFamily="2" charset="-18"/>
              </a:rPr>
              <a:t>jednostki odniesienia </a:t>
            </a:r>
            <a:r>
              <a:rPr lang="pl-PL" sz="800" dirty="0">
                <a:solidFill>
                  <a:schemeClr val="bg1"/>
                </a:solidFill>
                <a:latin typeface="Barlow" panose="00000500000000000000" pitchFamily="2" charset="-18"/>
              </a:rPr>
              <a:t>gromadzone są dane?</a:t>
            </a: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FF9D670C-F08F-0BE7-EBCC-5933D83C96D9}"/>
              </a:ext>
            </a:extLst>
          </p:cNvPr>
          <p:cNvSpPr txBox="1"/>
          <p:nvPr/>
        </p:nvSpPr>
        <p:spPr>
          <a:xfrm>
            <a:off x="2248815" y="1583492"/>
            <a:ext cx="4300427" cy="6832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pl" sz="800" b="1" dirty="0">
                <a:solidFill>
                  <a:schemeClr val="accent2"/>
                </a:solidFill>
                <a:latin typeface="Noto Sans Symbols2" panose="020B0502040504020204" pitchFamily="34" charset="0"/>
                <a:ea typeface="Noto Sans Symbols2" panose="020B0502040504020204" pitchFamily="34" charset="0"/>
                <a:cs typeface="Arial"/>
                <a:sym typeface="Arial"/>
              </a:rPr>
              <a:t>⯈</a:t>
            </a:r>
            <a:r>
              <a:rPr lang="pl-PL" sz="800" b="1" dirty="0">
                <a:ea typeface="Noto Sans Symbols2" panose="020B0502040504020204" pitchFamily="34" charset="0"/>
                <a:cs typeface="Arial"/>
                <a:sym typeface="Arial"/>
              </a:rPr>
              <a:t> </a:t>
            </a:r>
            <a:r>
              <a:rPr lang="pl-PL" sz="800" dirty="0">
                <a:solidFill>
                  <a:schemeClr val="bg1"/>
                </a:solidFill>
                <a:latin typeface="Barlow" panose="00000500000000000000" pitchFamily="2" charset="-18"/>
              </a:rPr>
              <a:t>Które zbiory danych są dla nas </a:t>
            </a:r>
            <a:r>
              <a:rPr lang="pl-PL" sz="800" b="1" dirty="0">
                <a:solidFill>
                  <a:schemeClr val="bg1"/>
                </a:solidFill>
                <a:latin typeface="Barlow" panose="00000500000000000000" pitchFamily="2" charset="-18"/>
              </a:rPr>
              <a:t>najważniejsze</a:t>
            </a:r>
            <a:r>
              <a:rPr lang="pl-PL" sz="800" dirty="0">
                <a:solidFill>
                  <a:schemeClr val="bg1"/>
                </a:solidFill>
                <a:latin typeface="Barlow" panose="00000500000000000000" pitchFamily="2" charset="-18"/>
              </a:rPr>
              <a:t>?</a:t>
            </a:r>
          </a:p>
          <a:p>
            <a:pPr>
              <a:lnSpc>
                <a:spcPct val="120000"/>
              </a:lnSpc>
            </a:pPr>
            <a:r>
              <a:rPr lang="pl" sz="800" b="1" dirty="0">
                <a:solidFill>
                  <a:schemeClr val="accent2"/>
                </a:solidFill>
                <a:latin typeface="Noto Sans Symbols2" panose="020B0502040504020204" pitchFamily="34" charset="0"/>
                <a:ea typeface="Noto Sans Symbols2" panose="020B0502040504020204" pitchFamily="34" charset="0"/>
                <a:cs typeface="Arial"/>
                <a:sym typeface="Arial"/>
              </a:rPr>
              <a:t>⯈</a:t>
            </a:r>
            <a:r>
              <a:rPr lang="pl-PL" sz="800" b="1" dirty="0">
                <a:ea typeface="Noto Sans Symbols2" panose="020B0502040504020204" pitchFamily="34" charset="0"/>
                <a:cs typeface="Arial"/>
                <a:sym typeface="Arial"/>
              </a:rPr>
              <a:t> </a:t>
            </a:r>
            <a:r>
              <a:rPr lang="pl-PL" sz="800" dirty="0">
                <a:solidFill>
                  <a:schemeClr val="bg1"/>
                </a:solidFill>
                <a:latin typeface="Barlow" panose="00000500000000000000" pitchFamily="2" charset="-18"/>
              </a:rPr>
              <a:t>W jaki sposób dane są </a:t>
            </a:r>
            <a:r>
              <a:rPr lang="pl-PL" sz="800" b="1" dirty="0">
                <a:solidFill>
                  <a:schemeClr val="bg1"/>
                </a:solidFill>
                <a:latin typeface="Barlow" panose="00000500000000000000" pitchFamily="2" charset="-18"/>
              </a:rPr>
              <a:t>przekazywane</a:t>
            </a:r>
            <a:r>
              <a:rPr lang="pl-PL" sz="800" dirty="0">
                <a:solidFill>
                  <a:schemeClr val="bg1"/>
                </a:solidFill>
                <a:latin typeface="Barlow" panose="00000500000000000000" pitchFamily="2" charset="-18"/>
              </a:rPr>
              <a:t> wewnątrz urzędu? </a:t>
            </a:r>
          </a:p>
          <a:p>
            <a:pPr>
              <a:lnSpc>
                <a:spcPct val="120000"/>
              </a:lnSpc>
            </a:pPr>
            <a:r>
              <a:rPr lang="pl" sz="800" b="1" dirty="0">
                <a:solidFill>
                  <a:schemeClr val="accent2"/>
                </a:solidFill>
                <a:latin typeface="Noto Sans Symbols2" panose="020B0502040504020204" pitchFamily="34" charset="0"/>
                <a:ea typeface="Noto Sans Symbols2" panose="020B0502040504020204" pitchFamily="34" charset="0"/>
                <a:cs typeface="Arial"/>
                <a:sym typeface="Arial"/>
              </a:rPr>
              <a:t>⯈</a:t>
            </a:r>
            <a:r>
              <a:rPr lang="pl-PL" sz="800" b="1" dirty="0">
                <a:ea typeface="Noto Sans Symbols2" panose="020B0502040504020204" pitchFamily="34" charset="0"/>
                <a:cs typeface="Arial"/>
                <a:sym typeface="Arial"/>
              </a:rPr>
              <a:t> </a:t>
            </a:r>
            <a:r>
              <a:rPr lang="pl-PL" sz="800" dirty="0">
                <a:solidFill>
                  <a:schemeClr val="bg1"/>
                </a:solidFill>
                <a:latin typeface="Barlow" panose="00000500000000000000" pitchFamily="2" charset="-18"/>
              </a:rPr>
              <a:t>Czy osoby uprawnione uzyskują </a:t>
            </a:r>
            <a:r>
              <a:rPr lang="pl-PL" sz="800" b="1" dirty="0">
                <a:solidFill>
                  <a:schemeClr val="bg1"/>
                </a:solidFill>
                <a:latin typeface="Barlow" panose="00000500000000000000" pitchFamily="2" charset="-18"/>
              </a:rPr>
              <a:t>łatwy dostęp </a:t>
            </a:r>
            <a:r>
              <a:rPr lang="pl-PL" sz="800" dirty="0">
                <a:solidFill>
                  <a:schemeClr val="bg1"/>
                </a:solidFill>
                <a:latin typeface="Barlow" panose="00000500000000000000" pitchFamily="2" charset="-18"/>
              </a:rPr>
              <a:t>do danych, zawsze gdy go potrzebują?</a:t>
            </a:r>
          </a:p>
          <a:p>
            <a:pPr>
              <a:lnSpc>
                <a:spcPct val="120000"/>
              </a:lnSpc>
            </a:pPr>
            <a:r>
              <a:rPr lang="pl" sz="800" b="1" dirty="0">
                <a:solidFill>
                  <a:schemeClr val="accent2"/>
                </a:solidFill>
                <a:latin typeface="Noto Sans Symbols2" panose="020B0502040504020204" pitchFamily="34" charset="0"/>
                <a:ea typeface="Noto Sans Symbols2" panose="020B0502040504020204" pitchFamily="34" charset="0"/>
                <a:cs typeface="Arial"/>
                <a:sym typeface="Arial"/>
              </a:rPr>
              <a:t>⯈</a:t>
            </a:r>
            <a:r>
              <a:rPr lang="pl-PL" sz="800" b="1" dirty="0">
                <a:ea typeface="Noto Sans Symbols2" panose="020B0502040504020204" pitchFamily="34" charset="0"/>
                <a:cs typeface="Arial"/>
                <a:sym typeface="Arial"/>
              </a:rPr>
              <a:t> </a:t>
            </a:r>
            <a:r>
              <a:rPr lang="pl-PL" sz="800" dirty="0">
                <a:solidFill>
                  <a:schemeClr val="bg1"/>
                </a:solidFill>
                <a:latin typeface="Barlow" panose="00000500000000000000" pitchFamily="2" charset="-18"/>
              </a:rPr>
              <a:t>Na jakie dane jest największe </a:t>
            </a:r>
            <a:r>
              <a:rPr lang="pl-PL" sz="800" b="1" dirty="0">
                <a:solidFill>
                  <a:schemeClr val="bg1"/>
                </a:solidFill>
                <a:latin typeface="Barlow" panose="00000500000000000000" pitchFamily="2" charset="-18"/>
              </a:rPr>
              <a:t>zapotrzebowanie</a:t>
            </a:r>
            <a:r>
              <a:rPr lang="pl-PL" sz="800" dirty="0">
                <a:solidFill>
                  <a:schemeClr val="bg1"/>
                </a:solidFill>
                <a:latin typeface="Barlow" panose="00000500000000000000" pitchFamily="2" charset="-18"/>
              </a:rPr>
              <a:t>?</a:t>
            </a:r>
          </a:p>
        </p:txBody>
      </p:sp>
      <p:pic>
        <p:nvPicPr>
          <p:cNvPr id="6" name="Obraz 5" descr="Obraz zawierający zrzut ekranu, tekst, Wielobarwność, Równolegle&#10;&#10;Opis wygenerowany automatycznie">
            <a:extLst>
              <a:ext uri="{FF2B5EF4-FFF2-40B4-BE49-F238E27FC236}">
                <a16:creationId xmlns:a16="http://schemas.microsoft.com/office/drawing/2014/main" id="{62DFAB87-5F31-EE66-0ED7-3FF9B86B840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5709" r="29300" b="1"/>
          <a:stretch/>
        </p:blipFill>
        <p:spPr>
          <a:xfrm>
            <a:off x="6604987" y="1583492"/>
            <a:ext cx="2051982" cy="2877375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49B89BE4-E330-A9E6-5992-88447D65BA0F}"/>
              </a:ext>
            </a:extLst>
          </p:cNvPr>
          <p:cNvSpPr txBox="1"/>
          <p:nvPr/>
        </p:nvSpPr>
        <p:spPr>
          <a:xfrm>
            <a:off x="2253536" y="2558789"/>
            <a:ext cx="3965903" cy="11100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pl" sz="800" b="1" dirty="0">
                <a:solidFill>
                  <a:schemeClr val="accent2"/>
                </a:solidFill>
                <a:latin typeface="Noto Sans Symbols2" panose="020B0502040504020204" pitchFamily="34" charset="0"/>
                <a:ea typeface="Noto Sans Symbols2" panose="020B0502040504020204" pitchFamily="34" charset="0"/>
                <a:cs typeface="Arial"/>
                <a:sym typeface="Arial"/>
              </a:rPr>
              <a:t>⯈</a:t>
            </a:r>
            <a:r>
              <a:rPr lang="pl-PL" sz="800" b="1" dirty="0">
                <a:ea typeface="Noto Sans Symbols2" panose="020B0502040504020204" pitchFamily="34" charset="0"/>
                <a:cs typeface="Arial"/>
                <a:sym typeface="Arial"/>
              </a:rPr>
              <a:t> </a:t>
            </a:r>
            <a:r>
              <a:rPr lang="pl-PL" sz="800" dirty="0">
                <a:solidFill>
                  <a:schemeClr val="bg1"/>
                </a:solidFill>
                <a:latin typeface="Barlow" panose="00000500000000000000" pitchFamily="2" charset="-18"/>
              </a:rPr>
              <a:t>Czy jesteśmy zabezpieczeni na wypadek krytycznej awarii systemu i możemy szybko     </a:t>
            </a:r>
            <a:r>
              <a:rPr lang="pl-PL" sz="800" b="1" dirty="0">
                <a:solidFill>
                  <a:schemeClr val="bg1"/>
                </a:solidFill>
                <a:latin typeface="Barlow" panose="00000500000000000000" pitchFamily="2" charset="-18"/>
              </a:rPr>
              <a:t>odtworzyć zbiory </a:t>
            </a:r>
            <a:r>
              <a:rPr lang="pl-PL" sz="800" dirty="0">
                <a:solidFill>
                  <a:schemeClr val="bg1"/>
                </a:solidFill>
                <a:latin typeface="Barlow" panose="00000500000000000000" pitchFamily="2" charset="-18"/>
              </a:rPr>
              <a:t>danych bez utraty wartości informacyjnej?</a:t>
            </a:r>
          </a:p>
          <a:p>
            <a:pPr>
              <a:lnSpc>
                <a:spcPct val="120000"/>
              </a:lnSpc>
            </a:pPr>
            <a:r>
              <a:rPr lang="pl" sz="800" b="1" dirty="0">
                <a:solidFill>
                  <a:schemeClr val="accent2"/>
                </a:solidFill>
                <a:latin typeface="Noto Sans Symbols2" panose="020B0502040504020204" pitchFamily="34" charset="0"/>
                <a:ea typeface="Noto Sans Symbols2" panose="020B0502040504020204" pitchFamily="34" charset="0"/>
                <a:cs typeface="Arial"/>
                <a:sym typeface="Arial"/>
              </a:rPr>
              <a:t>⯈</a:t>
            </a:r>
            <a:r>
              <a:rPr lang="pl-PL" sz="800" b="1" dirty="0">
                <a:ea typeface="Noto Sans Symbols2" panose="020B0502040504020204" pitchFamily="34" charset="0"/>
                <a:cs typeface="Arial"/>
                <a:sym typeface="Arial"/>
              </a:rPr>
              <a:t> </a:t>
            </a:r>
            <a:r>
              <a:rPr lang="pl-PL" sz="800" dirty="0">
                <a:solidFill>
                  <a:schemeClr val="bg1"/>
                </a:solidFill>
                <a:latin typeface="Barlow" panose="00000500000000000000" pitchFamily="2" charset="-18"/>
              </a:rPr>
              <a:t>Jakie </a:t>
            </a:r>
            <a:r>
              <a:rPr lang="pl-PL" sz="800" b="1" dirty="0">
                <a:solidFill>
                  <a:schemeClr val="bg1"/>
                </a:solidFill>
                <a:latin typeface="Barlow" panose="00000500000000000000" pitchFamily="2" charset="-18"/>
              </a:rPr>
              <a:t>bariery i ograniczenia </a:t>
            </a:r>
            <a:r>
              <a:rPr lang="pl-PL" sz="800" dirty="0">
                <a:solidFill>
                  <a:schemeClr val="bg1"/>
                </a:solidFill>
                <a:latin typeface="Barlow" panose="00000500000000000000" pitchFamily="2" charset="-18"/>
              </a:rPr>
              <a:t>posiadają aktualne systemy?</a:t>
            </a:r>
          </a:p>
          <a:p>
            <a:pPr>
              <a:lnSpc>
                <a:spcPct val="120000"/>
              </a:lnSpc>
            </a:pPr>
            <a:r>
              <a:rPr lang="pl" sz="800" b="1" dirty="0">
                <a:solidFill>
                  <a:schemeClr val="accent2"/>
                </a:solidFill>
                <a:latin typeface="Noto Sans Symbols2" panose="020B0502040504020204" pitchFamily="34" charset="0"/>
                <a:ea typeface="Noto Sans Symbols2" panose="020B0502040504020204" pitchFamily="34" charset="0"/>
                <a:cs typeface="Arial"/>
                <a:sym typeface="Arial"/>
              </a:rPr>
              <a:t>⯈</a:t>
            </a:r>
            <a:r>
              <a:rPr lang="pl-PL" sz="800" b="1" dirty="0">
                <a:ea typeface="Noto Sans Symbols2" panose="020B0502040504020204" pitchFamily="34" charset="0"/>
                <a:cs typeface="Arial"/>
                <a:sym typeface="Arial"/>
              </a:rPr>
              <a:t> </a:t>
            </a:r>
            <a:r>
              <a:rPr lang="pl-PL" sz="800" dirty="0">
                <a:solidFill>
                  <a:schemeClr val="bg1"/>
                </a:solidFill>
                <a:latin typeface="Barlow" panose="00000500000000000000" pitchFamily="2" charset="-18"/>
              </a:rPr>
              <a:t>Czy dane mogą być</a:t>
            </a:r>
            <a:r>
              <a:rPr lang="pl-PL" sz="800" b="1" dirty="0">
                <a:solidFill>
                  <a:schemeClr val="bg1"/>
                </a:solidFill>
                <a:latin typeface="Barlow" panose="00000500000000000000" pitchFamily="2" charset="-18"/>
              </a:rPr>
              <a:t> bezpiecznie </a:t>
            </a:r>
            <a:r>
              <a:rPr lang="pl-PL" sz="800" dirty="0">
                <a:solidFill>
                  <a:schemeClr val="bg1"/>
                </a:solidFill>
                <a:latin typeface="Barlow" panose="00000500000000000000" pitchFamily="2" charset="-18"/>
              </a:rPr>
              <a:t>i bez zbędnej interwencji przesyłane między systemami, gdy to potrzebne?</a:t>
            </a:r>
          </a:p>
          <a:p>
            <a:pPr>
              <a:lnSpc>
                <a:spcPct val="120000"/>
              </a:lnSpc>
            </a:pPr>
            <a:r>
              <a:rPr lang="pl" sz="800" b="1" dirty="0">
                <a:solidFill>
                  <a:schemeClr val="accent2"/>
                </a:solidFill>
                <a:latin typeface="Noto Sans Symbols2" panose="020B0502040504020204" pitchFamily="34" charset="0"/>
                <a:ea typeface="Noto Sans Symbols2" panose="020B0502040504020204" pitchFamily="34" charset="0"/>
                <a:cs typeface="Arial"/>
                <a:sym typeface="Arial"/>
              </a:rPr>
              <a:t>⯈</a:t>
            </a:r>
            <a:r>
              <a:rPr lang="pl-PL" sz="800" b="1" dirty="0">
                <a:ea typeface="Noto Sans Symbols2" panose="020B0502040504020204" pitchFamily="34" charset="0"/>
                <a:cs typeface="Arial"/>
                <a:sym typeface="Arial"/>
              </a:rPr>
              <a:t> </a:t>
            </a:r>
            <a:r>
              <a:rPr lang="pl-PL" sz="800" dirty="0">
                <a:solidFill>
                  <a:schemeClr val="bg1"/>
                </a:solidFill>
                <a:latin typeface="Barlow" panose="00000500000000000000" pitchFamily="2" charset="-18"/>
              </a:rPr>
              <a:t>Czy dysponujemy odpowiednimi </a:t>
            </a:r>
            <a:r>
              <a:rPr lang="pl-PL" sz="800" b="1" dirty="0">
                <a:solidFill>
                  <a:schemeClr val="bg1"/>
                </a:solidFill>
                <a:latin typeface="Barlow" panose="00000500000000000000" pitchFamily="2" charset="-18"/>
              </a:rPr>
              <a:t>umiejętnościami i narzędziami </a:t>
            </a:r>
            <a:r>
              <a:rPr lang="pl-PL" sz="800" dirty="0">
                <a:solidFill>
                  <a:schemeClr val="bg1"/>
                </a:solidFill>
                <a:latin typeface="Barlow" panose="00000500000000000000" pitchFamily="2" charset="-18"/>
              </a:rPr>
              <a:t>do wykonywania analiz, raportów i badań bazujących na danych?</a:t>
            </a:r>
          </a:p>
        </p:txBody>
      </p:sp>
      <p:pic>
        <p:nvPicPr>
          <p:cNvPr id="11" name="Obraz 10" descr="Obraz zawierający tekst, Czcionka, Grafika, projekt graficzny&#10;&#10;Opis wygenerowany automatycznie">
            <a:extLst>
              <a:ext uri="{FF2B5EF4-FFF2-40B4-BE49-F238E27FC236}">
                <a16:creationId xmlns:a16="http://schemas.microsoft.com/office/drawing/2014/main" id="{484DD7F8-DF5D-9F92-35B8-3545857440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134" y="1033764"/>
            <a:ext cx="1713124" cy="585267"/>
          </a:xfrm>
          <a:prstGeom prst="rect">
            <a:avLst/>
          </a:prstGeom>
        </p:spPr>
      </p:pic>
      <p:sp>
        <p:nvSpPr>
          <p:cNvPr id="12" name="Tytuł 76">
            <a:extLst>
              <a:ext uri="{FF2B5EF4-FFF2-40B4-BE49-F238E27FC236}">
                <a16:creationId xmlns:a16="http://schemas.microsoft.com/office/drawing/2014/main" id="{5E2C15C2-617C-3766-392E-97EE16755C06}"/>
              </a:ext>
            </a:extLst>
          </p:cNvPr>
          <p:cNvSpPr>
            <a:spLocks noGrp="1"/>
          </p:cNvSpPr>
          <p:nvPr>
            <p:ph type="ctrTitle" idx="3"/>
          </p:nvPr>
        </p:nvSpPr>
        <p:spPr>
          <a:xfrm>
            <a:off x="287338" y="4573588"/>
            <a:ext cx="1941512" cy="522287"/>
          </a:xfrm>
        </p:spPr>
        <p:txBody>
          <a:bodyPr/>
          <a:lstStyle/>
          <a:p>
            <a:r>
              <a:rPr lang="pl-PL" dirty="0"/>
              <a:t>13 czerwca 2023</a:t>
            </a:r>
            <a:br>
              <a:rPr lang="pl-PL" dirty="0"/>
            </a:br>
            <a:endParaRPr lang="pl-PL" dirty="0"/>
          </a:p>
        </p:txBody>
      </p:sp>
      <p:sp>
        <p:nvSpPr>
          <p:cNvPr id="17" name="Tytuł 2">
            <a:extLst>
              <a:ext uri="{FF2B5EF4-FFF2-40B4-BE49-F238E27FC236}">
                <a16:creationId xmlns:a16="http://schemas.microsoft.com/office/drawing/2014/main" id="{7B91C2C6-1D4D-1FA4-981D-541E6065A8CC}"/>
              </a:ext>
            </a:extLst>
          </p:cNvPr>
          <p:cNvSpPr>
            <a:spLocks noGrp="1"/>
          </p:cNvSpPr>
          <p:nvPr>
            <p:ph type="ctrTitle" idx="2"/>
          </p:nvPr>
        </p:nvSpPr>
        <p:spPr>
          <a:xfrm>
            <a:off x="6745288" y="4573588"/>
            <a:ext cx="2111375" cy="522287"/>
          </a:xfrm>
        </p:spPr>
        <p:txBody>
          <a:bodyPr/>
          <a:lstStyle/>
          <a:p>
            <a:r>
              <a:rPr lang="pl" dirty="0"/>
              <a:t>Jak skutecznie zarządzać danymi?</a:t>
            </a:r>
            <a:br>
              <a:rPr lang="pl-PL" dirty="0">
                <a:latin typeface="Barlow" panose="00000500000000000000" pitchFamily="2" charset="-18"/>
              </a:rPr>
            </a:br>
            <a:endParaRPr lang="pl-PL" dirty="0"/>
          </a:p>
        </p:txBody>
      </p:sp>
      <p:sp>
        <p:nvSpPr>
          <p:cNvPr id="19" name="Prostokąt: zaokrąglone rogi 18">
            <a:extLst>
              <a:ext uri="{FF2B5EF4-FFF2-40B4-BE49-F238E27FC236}">
                <a16:creationId xmlns:a16="http://schemas.microsoft.com/office/drawing/2014/main" id="{47E8B7B5-4AAB-2748-79AF-58313E96E2D4}"/>
              </a:ext>
            </a:extLst>
          </p:cNvPr>
          <p:cNvSpPr/>
          <p:nvPr/>
        </p:nvSpPr>
        <p:spPr>
          <a:xfrm>
            <a:off x="2277898" y="345730"/>
            <a:ext cx="3968225" cy="280928"/>
          </a:xfrm>
          <a:prstGeom prst="round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ctr">
            <a:spAutoFit/>
          </a:bodyPr>
          <a:lstStyle/>
          <a:p>
            <a:r>
              <a:rPr lang="pl-PL" sz="1050" b="1" dirty="0">
                <a:ln w="0"/>
                <a:solidFill>
                  <a:schemeClr val="tx1"/>
                </a:solidFill>
                <a:latin typeface="Barlow ExtraBold" panose="00000900000000000000" pitchFamily="2" charset="-18"/>
              </a:rPr>
              <a:t>Inwentaryzacja danych</a:t>
            </a:r>
          </a:p>
        </p:txBody>
      </p:sp>
      <p:sp>
        <p:nvSpPr>
          <p:cNvPr id="22" name="Prostokąt: zaokrąglone rogi 21">
            <a:extLst>
              <a:ext uri="{FF2B5EF4-FFF2-40B4-BE49-F238E27FC236}">
                <a16:creationId xmlns:a16="http://schemas.microsoft.com/office/drawing/2014/main" id="{412FD365-9F9B-2EB9-86D0-4B32F0356795}"/>
              </a:ext>
            </a:extLst>
          </p:cNvPr>
          <p:cNvSpPr/>
          <p:nvPr/>
        </p:nvSpPr>
        <p:spPr>
          <a:xfrm>
            <a:off x="2277898" y="1314424"/>
            <a:ext cx="3968226" cy="280928"/>
          </a:xfrm>
          <a:prstGeom prst="round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ctr">
            <a:spAutoFit/>
          </a:bodyPr>
          <a:lstStyle/>
          <a:p>
            <a:r>
              <a:rPr lang="pl-PL" sz="1050" b="1" dirty="0">
                <a:solidFill>
                  <a:schemeClr val="tx1"/>
                </a:solidFill>
                <a:latin typeface="Barlow" panose="00000500000000000000" pitchFamily="2" charset="-18"/>
              </a:rPr>
              <a:t>Badanie przepływów i zapotrzebowania na dane</a:t>
            </a:r>
          </a:p>
        </p:txBody>
      </p:sp>
      <p:sp>
        <p:nvSpPr>
          <p:cNvPr id="23" name="Prostokąt: zaokrąglone rogi 22">
            <a:extLst>
              <a:ext uri="{FF2B5EF4-FFF2-40B4-BE49-F238E27FC236}">
                <a16:creationId xmlns:a16="http://schemas.microsoft.com/office/drawing/2014/main" id="{48A98037-9B8C-3D9D-1378-B900205E2A80}"/>
              </a:ext>
            </a:extLst>
          </p:cNvPr>
          <p:cNvSpPr/>
          <p:nvPr/>
        </p:nvSpPr>
        <p:spPr>
          <a:xfrm>
            <a:off x="2309281" y="2277861"/>
            <a:ext cx="3936844" cy="280928"/>
          </a:xfrm>
          <a:prstGeom prst="round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ctr">
            <a:spAutoFit/>
          </a:bodyPr>
          <a:lstStyle/>
          <a:p>
            <a:r>
              <a:rPr lang="pl-PL" sz="1050" b="1" dirty="0">
                <a:solidFill>
                  <a:schemeClr val="tx1"/>
                </a:solidFill>
                <a:latin typeface="Barlow" panose="00000500000000000000" pitchFamily="2" charset="-18"/>
              </a:rPr>
              <a:t>Badanie interoperacyjności  systemów informatycznych w UM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40775E9C-8175-EA29-FEB8-DFD82DE88B2B}"/>
              </a:ext>
            </a:extLst>
          </p:cNvPr>
          <p:cNvSpPr/>
          <p:nvPr/>
        </p:nvSpPr>
        <p:spPr>
          <a:xfrm>
            <a:off x="2277898" y="344380"/>
            <a:ext cx="4058608" cy="1846298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pl-PL" sz="5400" b="0" cap="none" spc="0" dirty="0">
              <a:ln w="0"/>
              <a:solidFill>
                <a:schemeClr val="accent1"/>
              </a:solidFill>
              <a:effectLst>
                <a:glow>
                  <a:schemeClr val="accent1"/>
                </a:glow>
                <a:outerShdw blurRad="38100" dist="25400" dir="5400000" sx="99000" sy="99000" algn="ctr" rotWithShape="0">
                  <a:srgbClr val="6E747A">
                    <a:alpha val="47000"/>
                  </a:srgbClr>
                </a:outerShdw>
                <a:reflection blurRad="76200" stA="45000" endPos="65000" dist="508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680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A82DEEB-AF5C-E083-E6E1-7EAB58A098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" sz="1600" b="0" dirty="0">
                <a:solidFill>
                  <a:schemeClr val="accent2"/>
                </a:solidFill>
                <a:latin typeface="Noto Sans Symbols2" panose="020B0502040504020204" pitchFamily="34" charset="0"/>
                <a:ea typeface="Noto Sans Symbols2" panose="020B0502040504020204" pitchFamily="34" charset="0"/>
                <a:cs typeface="Arial"/>
                <a:sym typeface="Arial"/>
              </a:rPr>
              <a:t>⧫</a:t>
            </a:r>
            <a:r>
              <a:rPr lang="pl" sz="1800" b="0" dirty="0">
                <a:solidFill>
                  <a:schemeClr val="accent2"/>
                </a:solidFill>
                <a:latin typeface="Noto Sans Symbols2" panose="020B0502040504020204" pitchFamily="34" charset="0"/>
                <a:ea typeface="Noto Sans Symbols2" panose="020B0502040504020204" pitchFamily="34" charset="0"/>
                <a:cs typeface="Arial"/>
                <a:sym typeface="Arial"/>
              </a:rPr>
              <a:t> </a:t>
            </a:r>
            <a:br>
              <a:rPr lang="pl" sz="1800" b="0" dirty="0">
                <a:solidFill>
                  <a:schemeClr val="accent2"/>
                </a:solidFill>
                <a:latin typeface="Noto Sans Symbols2" panose="020B0502040504020204" pitchFamily="34" charset="0"/>
                <a:ea typeface="Noto Sans Symbols2" panose="020B0502040504020204" pitchFamily="34" charset="0"/>
                <a:cs typeface="Arial"/>
                <a:sym typeface="Arial"/>
              </a:rPr>
            </a:br>
            <a:r>
              <a:rPr lang="pl-PL" dirty="0"/>
              <a:t>Od czego zacząć?</a:t>
            </a:r>
          </a:p>
        </p:txBody>
      </p:sp>
      <p:grpSp>
        <p:nvGrpSpPr>
          <p:cNvPr id="8" name="Group 1">
            <a:extLst>
              <a:ext uri="{FF2B5EF4-FFF2-40B4-BE49-F238E27FC236}">
                <a16:creationId xmlns:a16="http://schemas.microsoft.com/office/drawing/2014/main" id="{681AD853-A4A4-F1D1-E8B2-5C1A238A724D}"/>
              </a:ext>
            </a:extLst>
          </p:cNvPr>
          <p:cNvGrpSpPr/>
          <p:nvPr/>
        </p:nvGrpSpPr>
        <p:grpSpPr>
          <a:xfrm>
            <a:off x="5896477" y="-1980298"/>
            <a:ext cx="4356081" cy="4160288"/>
            <a:chOff x="764154" y="1758971"/>
            <a:chExt cx="2118360" cy="2118360"/>
          </a:xfrm>
        </p:grpSpPr>
        <p:pic>
          <p:nvPicPr>
            <p:cNvPr id="9" name="Graphic 4" descr="Harvey Balls 0% outline">
              <a:extLst>
                <a:ext uri="{FF2B5EF4-FFF2-40B4-BE49-F238E27FC236}">
                  <a16:creationId xmlns:a16="http://schemas.microsoft.com/office/drawing/2014/main" id="{BACCCE33-D31B-026A-817E-A0EB71DE24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64154" y="1758971"/>
              <a:ext cx="2118360" cy="2118360"/>
            </a:xfrm>
            <a:prstGeom prst="rect">
              <a:avLst/>
            </a:prstGeom>
          </p:spPr>
        </p:pic>
        <p:sp>
          <p:nvSpPr>
            <p:cNvPr id="10" name="TextBox 5">
              <a:extLst>
                <a:ext uri="{FF2B5EF4-FFF2-40B4-BE49-F238E27FC236}">
                  <a16:creationId xmlns:a16="http://schemas.microsoft.com/office/drawing/2014/main" id="{3A09C29B-F3FD-5664-43DD-75ED11D4BC47}"/>
                </a:ext>
              </a:extLst>
            </p:cNvPr>
            <p:cNvSpPr txBox="1"/>
            <p:nvPr/>
          </p:nvSpPr>
          <p:spPr>
            <a:xfrm>
              <a:off x="1202465" y="2923709"/>
              <a:ext cx="984459" cy="47014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pl-PL" sz="1800" cap="all">
                  <a:solidFill>
                    <a:schemeClr val="bg2"/>
                  </a:solidFill>
                  <a:latin typeface="Barlow" panose="00000500000000000000" pitchFamily="2" charset="-18"/>
                </a:rPr>
                <a:t>Diagnoza </a:t>
              </a:r>
            </a:p>
            <a:p>
              <a:pPr algn="r"/>
              <a:r>
                <a:rPr lang="pl-PL" sz="1800" b="1" cap="all">
                  <a:solidFill>
                    <a:schemeClr val="bg2"/>
                  </a:solidFill>
                  <a:latin typeface="Barlow" panose="00000500000000000000" pitchFamily="2" charset="-18"/>
                </a:rPr>
                <a:t>stanu istniejącego</a:t>
              </a:r>
            </a:p>
          </p:txBody>
        </p:sp>
      </p:grp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A5F63AE6-BD15-F93E-E770-50ADE0BD4E16}"/>
              </a:ext>
            </a:extLst>
          </p:cNvPr>
          <p:cNvSpPr txBox="1"/>
          <p:nvPr/>
        </p:nvSpPr>
        <p:spPr>
          <a:xfrm>
            <a:off x="2248815" y="621675"/>
            <a:ext cx="4170379" cy="6832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pl" sz="800" b="1" dirty="0">
                <a:solidFill>
                  <a:schemeClr val="accent2"/>
                </a:solidFill>
                <a:latin typeface="Noto Sans Symbols2" panose="020B0502040504020204" pitchFamily="34" charset="0"/>
                <a:ea typeface="Noto Sans Symbols2" panose="020B0502040504020204" pitchFamily="34" charset="0"/>
                <a:cs typeface="Arial"/>
                <a:sym typeface="Arial"/>
              </a:rPr>
              <a:t>⯈</a:t>
            </a:r>
            <a:r>
              <a:rPr lang="pl-PL" sz="800" b="1" dirty="0">
                <a:ea typeface="Noto Sans Symbols2" panose="020B0502040504020204" pitchFamily="34" charset="0"/>
                <a:cs typeface="Arial"/>
                <a:sym typeface="Arial"/>
              </a:rPr>
              <a:t> </a:t>
            </a:r>
            <a:r>
              <a:rPr lang="pl-PL" sz="800" dirty="0">
                <a:solidFill>
                  <a:schemeClr val="bg1"/>
                </a:solidFill>
                <a:latin typeface="Barlow" panose="00000500000000000000" pitchFamily="2" charset="-18"/>
              </a:rPr>
              <a:t>Jakimi zbiorami danych </a:t>
            </a:r>
            <a:r>
              <a:rPr lang="pl-PL" sz="800" b="1" dirty="0">
                <a:solidFill>
                  <a:schemeClr val="bg1"/>
                </a:solidFill>
                <a:latin typeface="Barlow" panose="00000500000000000000" pitchFamily="2" charset="-18"/>
              </a:rPr>
              <a:t>dysponuje</a:t>
            </a:r>
            <a:r>
              <a:rPr lang="pl-PL" sz="800" dirty="0">
                <a:solidFill>
                  <a:schemeClr val="bg1"/>
                </a:solidFill>
                <a:latin typeface="Barlow" panose="00000500000000000000" pitchFamily="2" charset="-18"/>
              </a:rPr>
              <a:t> urząd?</a:t>
            </a:r>
          </a:p>
          <a:p>
            <a:pPr>
              <a:lnSpc>
                <a:spcPct val="120000"/>
              </a:lnSpc>
            </a:pPr>
            <a:r>
              <a:rPr lang="pl" sz="800" b="1" dirty="0">
                <a:solidFill>
                  <a:schemeClr val="accent2"/>
                </a:solidFill>
                <a:latin typeface="Noto Sans Symbols2" panose="020B0502040504020204" pitchFamily="34" charset="0"/>
                <a:ea typeface="Noto Sans Symbols2" panose="020B0502040504020204" pitchFamily="34" charset="0"/>
                <a:cs typeface="Arial"/>
                <a:sym typeface="Arial"/>
              </a:rPr>
              <a:t>⯈</a:t>
            </a:r>
            <a:r>
              <a:rPr lang="pl-PL" sz="800" b="1" dirty="0">
                <a:ea typeface="Noto Sans Symbols2" panose="020B0502040504020204" pitchFamily="34" charset="0"/>
                <a:cs typeface="Arial"/>
                <a:sym typeface="Arial"/>
              </a:rPr>
              <a:t> </a:t>
            </a:r>
            <a:r>
              <a:rPr lang="pl-PL" sz="800" b="1" dirty="0">
                <a:solidFill>
                  <a:schemeClr val="bg1"/>
                </a:solidFill>
                <a:latin typeface="Barlow" panose="00000500000000000000" pitchFamily="2" charset="-18"/>
              </a:rPr>
              <a:t>Kto odpowiada </a:t>
            </a:r>
            <a:r>
              <a:rPr lang="pl-PL" sz="800" dirty="0">
                <a:solidFill>
                  <a:schemeClr val="bg1"/>
                </a:solidFill>
                <a:latin typeface="Barlow" panose="00000500000000000000" pitchFamily="2" charset="-18"/>
              </a:rPr>
              <a:t>za gromadzenie danych?</a:t>
            </a:r>
          </a:p>
          <a:p>
            <a:pPr>
              <a:lnSpc>
                <a:spcPct val="120000"/>
              </a:lnSpc>
            </a:pPr>
            <a:r>
              <a:rPr lang="pl" sz="800" b="1" dirty="0">
                <a:solidFill>
                  <a:schemeClr val="accent2"/>
                </a:solidFill>
                <a:latin typeface="Noto Sans Symbols2" panose="020B0502040504020204" pitchFamily="34" charset="0"/>
                <a:ea typeface="Noto Sans Symbols2" panose="020B0502040504020204" pitchFamily="34" charset="0"/>
                <a:cs typeface="Arial"/>
                <a:sym typeface="Arial"/>
              </a:rPr>
              <a:t>⯈</a:t>
            </a:r>
            <a:r>
              <a:rPr lang="pl-PL" sz="800" b="1" dirty="0">
                <a:ea typeface="Noto Sans Symbols2" panose="020B0502040504020204" pitchFamily="34" charset="0"/>
                <a:cs typeface="Arial"/>
                <a:sym typeface="Arial"/>
              </a:rPr>
              <a:t> </a:t>
            </a:r>
            <a:r>
              <a:rPr lang="pl-PL" sz="800" dirty="0">
                <a:solidFill>
                  <a:schemeClr val="bg1"/>
                </a:solidFill>
                <a:latin typeface="Barlow" panose="00000500000000000000" pitchFamily="2" charset="-18"/>
              </a:rPr>
              <a:t>W jakiej</a:t>
            </a:r>
            <a:r>
              <a:rPr lang="pl-PL" sz="800" b="1" dirty="0">
                <a:solidFill>
                  <a:schemeClr val="bg1"/>
                </a:solidFill>
                <a:latin typeface="Barlow" panose="00000500000000000000" pitchFamily="2" charset="-18"/>
              </a:rPr>
              <a:t> formie </a:t>
            </a:r>
            <a:r>
              <a:rPr lang="pl-PL" sz="800" dirty="0">
                <a:solidFill>
                  <a:schemeClr val="bg1"/>
                </a:solidFill>
                <a:latin typeface="Barlow" panose="00000500000000000000" pitchFamily="2" charset="-18"/>
              </a:rPr>
              <a:t>dane są gromadzone i jaki jest ich</a:t>
            </a:r>
            <a:r>
              <a:rPr lang="pl-PL" sz="800" b="1" dirty="0">
                <a:solidFill>
                  <a:schemeClr val="bg1"/>
                </a:solidFill>
                <a:latin typeface="Barlow" panose="00000500000000000000" pitchFamily="2" charset="-18"/>
              </a:rPr>
              <a:t> format</a:t>
            </a:r>
            <a:r>
              <a:rPr lang="pl-PL" sz="800" dirty="0">
                <a:solidFill>
                  <a:schemeClr val="bg1"/>
                </a:solidFill>
                <a:latin typeface="Barlow" panose="00000500000000000000" pitchFamily="2" charset="-18"/>
              </a:rPr>
              <a:t>?</a:t>
            </a:r>
          </a:p>
          <a:p>
            <a:pPr>
              <a:lnSpc>
                <a:spcPct val="120000"/>
              </a:lnSpc>
            </a:pPr>
            <a:r>
              <a:rPr lang="pl" sz="800" b="1" dirty="0">
                <a:solidFill>
                  <a:schemeClr val="accent2"/>
                </a:solidFill>
                <a:latin typeface="Noto Sans Symbols2" panose="020B0502040504020204" pitchFamily="34" charset="0"/>
                <a:ea typeface="Noto Sans Symbols2" panose="020B0502040504020204" pitchFamily="34" charset="0"/>
                <a:cs typeface="Arial"/>
                <a:sym typeface="Arial"/>
              </a:rPr>
              <a:t>⯈</a:t>
            </a:r>
            <a:r>
              <a:rPr lang="pl-PL" sz="800" b="1" dirty="0">
                <a:ea typeface="Noto Sans Symbols2" panose="020B0502040504020204" pitchFamily="34" charset="0"/>
                <a:cs typeface="Arial"/>
                <a:sym typeface="Arial"/>
              </a:rPr>
              <a:t> </a:t>
            </a:r>
            <a:r>
              <a:rPr lang="pl-PL" sz="800" dirty="0">
                <a:solidFill>
                  <a:schemeClr val="bg1"/>
                </a:solidFill>
                <a:latin typeface="Barlow" panose="00000500000000000000" pitchFamily="2" charset="-18"/>
              </a:rPr>
              <a:t>Do jakiej </a:t>
            </a:r>
            <a:r>
              <a:rPr lang="pl-PL" sz="800" b="1" dirty="0">
                <a:solidFill>
                  <a:schemeClr val="bg1"/>
                </a:solidFill>
                <a:latin typeface="Barlow" panose="00000500000000000000" pitchFamily="2" charset="-18"/>
              </a:rPr>
              <a:t>jednostki odniesienia </a:t>
            </a:r>
            <a:r>
              <a:rPr lang="pl-PL" sz="800" dirty="0">
                <a:solidFill>
                  <a:schemeClr val="bg1"/>
                </a:solidFill>
                <a:latin typeface="Barlow" panose="00000500000000000000" pitchFamily="2" charset="-18"/>
              </a:rPr>
              <a:t>gromadzone są dane?</a:t>
            </a: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FF9D670C-F08F-0BE7-EBCC-5933D83C96D9}"/>
              </a:ext>
            </a:extLst>
          </p:cNvPr>
          <p:cNvSpPr txBox="1"/>
          <p:nvPr/>
        </p:nvSpPr>
        <p:spPr>
          <a:xfrm>
            <a:off x="2248815" y="1583492"/>
            <a:ext cx="4300427" cy="6832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pl" sz="800" b="1" dirty="0">
                <a:solidFill>
                  <a:schemeClr val="accent2"/>
                </a:solidFill>
                <a:latin typeface="Noto Sans Symbols2" panose="020B0502040504020204" pitchFamily="34" charset="0"/>
                <a:ea typeface="Noto Sans Symbols2" panose="020B0502040504020204" pitchFamily="34" charset="0"/>
                <a:cs typeface="Arial"/>
                <a:sym typeface="Arial"/>
              </a:rPr>
              <a:t>⯈</a:t>
            </a:r>
            <a:r>
              <a:rPr lang="pl-PL" sz="800" b="1" dirty="0">
                <a:ea typeface="Noto Sans Symbols2" panose="020B0502040504020204" pitchFamily="34" charset="0"/>
                <a:cs typeface="Arial"/>
                <a:sym typeface="Arial"/>
              </a:rPr>
              <a:t> </a:t>
            </a:r>
            <a:r>
              <a:rPr lang="pl-PL" sz="800" dirty="0">
                <a:solidFill>
                  <a:schemeClr val="bg1"/>
                </a:solidFill>
                <a:latin typeface="Barlow" panose="00000500000000000000" pitchFamily="2" charset="-18"/>
              </a:rPr>
              <a:t>Które zbiory danych są dla nas </a:t>
            </a:r>
            <a:r>
              <a:rPr lang="pl-PL" sz="800" b="1" dirty="0">
                <a:solidFill>
                  <a:schemeClr val="bg1"/>
                </a:solidFill>
                <a:latin typeface="Barlow" panose="00000500000000000000" pitchFamily="2" charset="-18"/>
              </a:rPr>
              <a:t>najważniejsze</a:t>
            </a:r>
            <a:r>
              <a:rPr lang="pl-PL" sz="800" dirty="0">
                <a:solidFill>
                  <a:schemeClr val="bg1"/>
                </a:solidFill>
                <a:latin typeface="Barlow" panose="00000500000000000000" pitchFamily="2" charset="-18"/>
              </a:rPr>
              <a:t>?</a:t>
            </a:r>
          </a:p>
          <a:p>
            <a:pPr>
              <a:lnSpc>
                <a:spcPct val="120000"/>
              </a:lnSpc>
            </a:pPr>
            <a:r>
              <a:rPr lang="pl" sz="800" b="1" dirty="0">
                <a:solidFill>
                  <a:schemeClr val="accent2"/>
                </a:solidFill>
                <a:latin typeface="Noto Sans Symbols2" panose="020B0502040504020204" pitchFamily="34" charset="0"/>
                <a:ea typeface="Noto Sans Symbols2" panose="020B0502040504020204" pitchFamily="34" charset="0"/>
                <a:cs typeface="Arial"/>
                <a:sym typeface="Arial"/>
              </a:rPr>
              <a:t>⯈</a:t>
            </a:r>
            <a:r>
              <a:rPr lang="pl-PL" sz="800" b="1" dirty="0">
                <a:ea typeface="Noto Sans Symbols2" panose="020B0502040504020204" pitchFamily="34" charset="0"/>
                <a:cs typeface="Arial"/>
                <a:sym typeface="Arial"/>
              </a:rPr>
              <a:t> </a:t>
            </a:r>
            <a:r>
              <a:rPr lang="pl-PL" sz="800" dirty="0">
                <a:solidFill>
                  <a:schemeClr val="bg1"/>
                </a:solidFill>
                <a:latin typeface="Barlow" panose="00000500000000000000" pitchFamily="2" charset="-18"/>
              </a:rPr>
              <a:t>W jaki sposób dane są </a:t>
            </a:r>
            <a:r>
              <a:rPr lang="pl-PL" sz="800" b="1" dirty="0">
                <a:solidFill>
                  <a:schemeClr val="bg1"/>
                </a:solidFill>
                <a:latin typeface="Barlow" panose="00000500000000000000" pitchFamily="2" charset="-18"/>
              </a:rPr>
              <a:t>przekazywane</a:t>
            </a:r>
            <a:r>
              <a:rPr lang="pl-PL" sz="800" dirty="0">
                <a:solidFill>
                  <a:schemeClr val="bg1"/>
                </a:solidFill>
                <a:latin typeface="Barlow" panose="00000500000000000000" pitchFamily="2" charset="-18"/>
              </a:rPr>
              <a:t> wewnątrz urzędu? </a:t>
            </a:r>
          </a:p>
          <a:p>
            <a:pPr>
              <a:lnSpc>
                <a:spcPct val="120000"/>
              </a:lnSpc>
            </a:pPr>
            <a:r>
              <a:rPr lang="pl" sz="800" b="1" dirty="0">
                <a:solidFill>
                  <a:schemeClr val="accent2"/>
                </a:solidFill>
                <a:latin typeface="Noto Sans Symbols2" panose="020B0502040504020204" pitchFamily="34" charset="0"/>
                <a:ea typeface="Noto Sans Symbols2" panose="020B0502040504020204" pitchFamily="34" charset="0"/>
                <a:cs typeface="Arial"/>
                <a:sym typeface="Arial"/>
              </a:rPr>
              <a:t>⯈</a:t>
            </a:r>
            <a:r>
              <a:rPr lang="pl-PL" sz="800" b="1" dirty="0">
                <a:ea typeface="Noto Sans Symbols2" panose="020B0502040504020204" pitchFamily="34" charset="0"/>
                <a:cs typeface="Arial"/>
                <a:sym typeface="Arial"/>
              </a:rPr>
              <a:t> </a:t>
            </a:r>
            <a:r>
              <a:rPr lang="pl-PL" sz="800" dirty="0">
                <a:solidFill>
                  <a:schemeClr val="bg1"/>
                </a:solidFill>
                <a:latin typeface="Barlow" panose="00000500000000000000" pitchFamily="2" charset="-18"/>
              </a:rPr>
              <a:t>Czy osoby uprawnione uzyskują </a:t>
            </a:r>
            <a:r>
              <a:rPr lang="pl-PL" sz="800" b="1" dirty="0">
                <a:solidFill>
                  <a:schemeClr val="bg1"/>
                </a:solidFill>
                <a:latin typeface="Barlow" panose="00000500000000000000" pitchFamily="2" charset="-18"/>
              </a:rPr>
              <a:t>łatwy dostęp </a:t>
            </a:r>
            <a:r>
              <a:rPr lang="pl-PL" sz="800" dirty="0">
                <a:solidFill>
                  <a:schemeClr val="bg1"/>
                </a:solidFill>
                <a:latin typeface="Barlow" panose="00000500000000000000" pitchFamily="2" charset="-18"/>
              </a:rPr>
              <a:t>do danych, zawsze gdy go potrzebują?</a:t>
            </a:r>
          </a:p>
          <a:p>
            <a:pPr>
              <a:lnSpc>
                <a:spcPct val="120000"/>
              </a:lnSpc>
            </a:pPr>
            <a:r>
              <a:rPr lang="pl" sz="800" b="1" dirty="0">
                <a:solidFill>
                  <a:schemeClr val="accent2"/>
                </a:solidFill>
                <a:latin typeface="Noto Sans Symbols2" panose="020B0502040504020204" pitchFamily="34" charset="0"/>
                <a:ea typeface="Noto Sans Symbols2" panose="020B0502040504020204" pitchFamily="34" charset="0"/>
                <a:cs typeface="Arial"/>
                <a:sym typeface="Arial"/>
              </a:rPr>
              <a:t>⯈</a:t>
            </a:r>
            <a:r>
              <a:rPr lang="pl-PL" sz="800" b="1" dirty="0">
                <a:ea typeface="Noto Sans Symbols2" panose="020B0502040504020204" pitchFamily="34" charset="0"/>
                <a:cs typeface="Arial"/>
                <a:sym typeface="Arial"/>
              </a:rPr>
              <a:t> </a:t>
            </a:r>
            <a:r>
              <a:rPr lang="pl-PL" sz="800" dirty="0">
                <a:solidFill>
                  <a:schemeClr val="bg1"/>
                </a:solidFill>
                <a:latin typeface="Barlow" panose="00000500000000000000" pitchFamily="2" charset="-18"/>
              </a:rPr>
              <a:t>Na jakie dane jest największe </a:t>
            </a:r>
            <a:r>
              <a:rPr lang="pl-PL" sz="800" b="1" dirty="0">
                <a:solidFill>
                  <a:schemeClr val="bg1"/>
                </a:solidFill>
                <a:latin typeface="Barlow" panose="00000500000000000000" pitchFamily="2" charset="-18"/>
              </a:rPr>
              <a:t>zapotrzebowanie</a:t>
            </a:r>
            <a:r>
              <a:rPr lang="pl-PL" sz="800" dirty="0">
                <a:solidFill>
                  <a:schemeClr val="bg1"/>
                </a:solidFill>
                <a:latin typeface="Barlow" panose="00000500000000000000" pitchFamily="2" charset="-18"/>
              </a:rPr>
              <a:t>?</a:t>
            </a:r>
          </a:p>
        </p:txBody>
      </p:sp>
      <p:pic>
        <p:nvPicPr>
          <p:cNvPr id="6" name="Obraz 5" descr="Obraz zawierający zrzut ekranu, tekst, Wielobarwność, Równolegle&#10;&#10;Opis wygenerowany automatycznie">
            <a:extLst>
              <a:ext uri="{FF2B5EF4-FFF2-40B4-BE49-F238E27FC236}">
                <a16:creationId xmlns:a16="http://schemas.microsoft.com/office/drawing/2014/main" id="{62DFAB87-5F31-EE66-0ED7-3FF9B86B840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5709" r="29300" b="1"/>
          <a:stretch/>
        </p:blipFill>
        <p:spPr>
          <a:xfrm>
            <a:off x="6604987" y="1583492"/>
            <a:ext cx="2051982" cy="2877375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49B89BE4-E330-A9E6-5992-88447D65BA0F}"/>
              </a:ext>
            </a:extLst>
          </p:cNvPr>
          <p:cNvSpPr txBox="1"/>
          <p:nvPr/>
        </p:nvSpPr>
        <p:spPr>
          <a:xfrm>
            <a:off x="2253536" y="2558789"/>
            <a:ext cx="3965903" cy="11100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pl" sz="800" b="1" dirty="0">
                <a:solidFill>
                  <a:schemeClr val="accent2"/>
                </a:solidFill>
                <a:latin typeface="Noto Sans Symbols2" panose="020B0502040504020204" pitchFamily="34" charset="0"/>
                <a:ea typeface="Noto Sans Symbols2" panose="020B0502040504020204" pitchFamily="34" charset="0"/>
                <a:cs typeface="Arial"/>
                <a:sym typeface="Arial"/>
              </a:rPr>
              <a:t>⯈</a:t>
            </a:r>
            <a:r>
              <a:rPr lang="pl-PL" sz="800" b="1" dirty="0">
                <a:ea typeface="Noto Sans Symbols2" panose="020B0502040504020204" pitchFamily="34" charset="0"/>
                <a:cs typeface="Arial"/>
                <a:sym typeface="Arial"/>
              </a:rPr>
              <a:t> </a:t>
            </a:r>
            <a:r>
              <a:rPr lang="pl-PL" sz="800" dirty="0">
                <a:solidFill>
                  <a:schemeClr val="bg1"/>
                </a:solidFill>
                <a:latin typeface="Barlow" panose="00000500000000000000" pitchFamily="2" charset="-18"/>
              </a:rPr>
              <a:t>Czy jesteśmy zabezpieczeni na wypadek krytycznej awarii systemu i możemy szybko     </a:t>
            </a:r>
            <a:r>
              <a:rPr lang="pl-PL" sz="800" b="1" dirty="0">
                <a:solidFill>
                  <a:schemeClr val="bg1"/>
                </a:solidFill>
                <a:latin typeface="Barlow" panose="00000500000000000000" pitchFamily="2" charset="-18"/>
              </a:rPr>
              <a:t>odtworzyć zbiory </a:t>
            </a:r>
            <a:r>
              <a:rPr lang="pl-PL" sz="800" dirty="0">
                <a:solidFill>
                  <a:schemeClr val="bg1"/>
                </a:solidFill>
                <a:latin typeface="Barlow" panose="00000500000000000000" pitchFamily="2" charset="-18"/>
              </a:rPr>
              <a:t>danych bez utraty wartości informacyjnej?</a:t>
            </a:r>
          </a:p>
          <a:p>
            <a:pPr>
              <a:lnSpc>
                <a:spcPct val="120000"/>
              </a:lnSpc>
            </a:pPr>
            <a:r>
              <a:rPr lang="pl" sz="800" b="1" dirty="0">
                <a:solidFill>
                  <a:schemeClr val="accent2"/>
                </a:solidFill>
                <a:latin typeface="Noto Sans Symbols2" panose="020B0502040504020204" pitchFamily="34" charset="0"/>
                <a:ea typeface="Noto Sans Symbols2" panose="020B0502040504020204" pitchFamily="34" charset="0"/>
                <a:cs typeface="Arial"/>
                <a:sym typeface="Arial"/>
              </a:rPr>
              <a:t>⯈</a:t>
            </a:r>
            <a:r>
              <a:rPr lang="pl-PL" sz="800" b="1" dirty="0">
                <a:ea typeface="Noto Sans Symbols2" panose="020B0502040504020204" pitchFamily="34" charset="0"/>
                <a:cs typeface="Arial"/>
                <a:sym typeface="Arial"/>
              </a:rPr>
              <a:t> </a:t>
            </a:r>
            <a:r>
              <a:rPr lang="pl-PL" sz="800" dirty="0">
                <a:solidFill>
                  <a:schemeClr val="bg1"/>
                </a:solidFill>
                <a:latin typeface="Barlow" panose="00000500000000000000" pitchFamily="2" charset="-18"/>
              </a:rPr>
              <a:t>Jakie </a:t>
            </a:r>
            <a:r>
              <a:rPr lang="pl-PL" sz="800" b="1" dirty="0">
                <a:solidFill>
                  <a:schemeClr val="bg1"/>
                </a:solidFill>
                <a:latin typeface="Barlow" panose="00000500000000000000" pitchFamily="2" charset="-18"/>
              </a:rPr>
              <a:t>bariery i ograniczenia </a:t>
            </a:r>
            <a:r>
              <a:rPr lang="pl-PL" sz="800" dirty="0">
                <a:solidFill>
                  <a:schemeClr val="bg1"/>
                </a:solidFill>
                <a:latin typeface="Barlow" panose="00000500000000000000" pitchFamily="2" charset="-18"/>
              </a:rPr>
              <a:t>posiadają aktualne systemy?</a:t>
            </a:r>
          </a:p>
          <a:p>
            <a:pPr>
              <a:lnSpc>
                <a:spcPct val="120000"/>
              </a:lnSpc>
            </a:pPr>
            <a:r>
              <a:rPr lang="pl" sz="800" b="1" dirty="0">
                <a:solidFill>
                  <a:schemeClr val="accent2"/>
                </a:solidFill>
                <a:latin typeface="Noto Sans Symbols2" panose="020B0502040504020204" pitchFamily="34" charset="0"/>
                <a:ea typeface="Noto Sans Symbols2" panose="020B0502040504020204" pitchFamily="34" charset="0"/>
                <a:cs typeface="Arial"/>
                <a:sym typeface="Arial"/>
              </a:rPr>
              <a:t>⯈</a:t>
            </a:r>
            <a:r>
              <a:rPr lang="pl-PL" sz="800" b="1" dirty="0">
                <a:ea typeface="Noto Sans Symbols2" panose="020B0502040504020204" pitchFamily="34" charset="0"/>
                <a:cs typeface="Arial"/>
                <a:sym typeface="Arial"/>
              </a:rPr>
              <a:t> </a:t>
            </a:r>
            <a:r>
              <a:rPr lang="pl-PL" sz="800" dirty="0">
                <a:solidFill>
                  <a:schemeClr val="bg1"/>
                </a:solidFill>
                <a:latin typeface="Barlow" panose="00000500000000000000" pitchFamily="2" charset="-18"/>
              </a:rPr>
              <a:t>Czy dane mogą być</a:t>
            </a:r>
            <a:r>
              <a:rPr lang="pl-PL" sz="800" b="1" dirty="0">
                <a:solidFill>
                  <a:schemeClr val="bg1"/>
                </a:solidFill>
                <a:latin typeface="Barlow" panose="00000500000000000000" pitchFamily="2" charset="-18"/>
              </a:rPr>
              <a:t> bezpiecznie </a:t>
            </a:r>
            <a:r>
              <a:rPr lang="pl-PL" sz="800" dirty="0">
                <a:solidFill>
                  <a:schemeClr val="bg1"/>
                </a:solidFill>
                <a:latin typeface="Barlow" panose="00000500000000000000" pitchFamily="2" charset="-18"/>
              </a:rPr>
              <a:t>i bez zbędnej interwencji przesyłane między systemami, gdy to potrzebne?</a:t>
            </a:r>
          </a:p>
          <a:p>
            <a:pPr>
              <a:lnSpc>
                <a:spcPct val="120000"/>
              </a:lnSpc>
            </a:pPr>
            <a:r>
              <a:rPr lang="pl" sz="800" b="1" dirty="0">
                <a:solidFill>
                  <a:schemeClr val="accent2"/>
                </a:solidFill>
                <a:latin typeface="Noto Sans Symbols2" panose="020B0502040504020204" pitchFamily="34" charset="0"/>
                <a:ea typeface="Noto Sans Symbols2" panose="020B0502040504020204" pitchFamily="34" charset="0"/>
                <a:cs typeface="Arial"/>
                <a:sym typeface="Arial"/>
              </a:rPr>
              <a:t>⯈</a:t>
            </a:r>
            <a:r>
              <a:rPr lang="pl-PL" sz="800" b="1" dirty="0">
                <a:ea typeface="Noto Sans Symbols2" panose="020B0502040504020204" pitchFamily="34" charset="0"/>
                <a:cs typeface="Arial"/>
                <a:sym typeface="Arial"/>
              </a:rPr>
              <a:t> </a:t>
            </a:r>
            <a:r>
              <a:rPr lang="pl-PL" sz="800" dirty="0">
                <a:solidFill>
                  <a:schemeClr val="bg1"/>
                </a:solidFill>
                <a:latin typeface="Barlow" panose="00000500000000000000" pitchFamily="2" charset="-18"/>
              </a:rPr>
              <a:t>Czy dysponujemy odpowiednimi </a:t>
            </a:r>
            <a:r>
              <a:rPr lang="pl-PL" sz="800" b="1" dirty="0">
                <a:solidFill>
                  <a:schemeClr val="bg1"/>
                </a:solidFill>
                <a:latin typeface="Barlow" panose="00000500000000000000" pitchFamily="2" charset="-18"/>
              </a:rPr>
              <a:t>umiejętnościami i narzędziami </a:t>
            </a:r>
            <a:r>
              <a:rPr lang="pl-PL" sz="800" dirty="0">
                <a:solidFill>
                  <a:schemeClr val="bg1"/>
                </a:solidFill>
                <a:latin typeface="Barlow" panose="00000500000000000000" pitchFamily="2" charset="-18"/>
              </a:rPr>
              <a:t>do wykonywania analiz, raportów i badań bazujących na danych?</a:t>
            </a:r>
          </a:p>
        </p:txBody>
      </p:sp>
      <p:pic>
        <p:nvPicPr>
          <p:cNvPr id="11" name="Obraz 10" descr="Obraz zawierający tekst, Czcionka, Grafika, projekt graficzny&#10;&#10;Opis wygenerowany automatycznie">
            <a:extLst>
              <a:ext uri="{FF2B5EF4-FFF2-40B4-BE49-F238E27FC236}">
                <a16:creationId xmlns:a16="http://schemas.microsoft.com/office/drawing/2014/main" id="{484DD7F8-DF5D-9F92-35B8-3545857440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134" y="1033764"/>
            <a:ext cx="1713124" cy="585267"/>
          </a:xfrm>
          <a:prstGeom prst="rect">
            <a:avLst/>
          </a:prstGeom>
        </p:spPr>
      </p:pic>
      <p:sp>
        <p:nvSpPr>
          <p:cNvPr id="12" name="Tytuł 76">
            <a:extLst>
              <a:ext uri="{FF2B5EF4-FFF2-40B4-BE49-F238E27FC236}">
                <a16:creationId xmlns:a16="http://schemas.microsoft.com/office/drawing/2014/main" id="{5E2C15C2-617C-3766-392E-97EE16755C06}"/>
              </a:ext>
            </a:extLst>
          </p:cNvPr>
          <p:cNvSpPr>
            <a:spLocks noGrp="1"/>
          </p:cNvSpPr>
          <p:nvPr>
            <p:ph type="ctrTitle" idx="3"/>
          </p:nvPr>
        </p:nvSpPr>
        <p:spPr>
          <a:xfrm>
            <a:off x="287338" y="4573588"/>
            <a:ext cx="1941512" cy="522287"/>
          </a:xfrm>
        </p:spPr>
        <p:txBody>
          <a:bodyPr/>
          <a:lstStyle/>
          <a:p>
            <a:r>
              <a:rPr lang="pl-PL" dirty="0"/>
              <a:t>13 czerwca 2023</a:t>
            </a:r>
            <a:br>
              <a:rPr lang="pl-PL" dirty="0"/>
            </a:br>
            <a:endParaRPr lang="pl-PL" dirty="0"/>
          </a:p>
        </p:txBody>
      </p:sp>
      <p:sp>
        <p:nvSpPr>
          <p:cNvPr id="17" name="Tytuł 2">
            <a:extLst>
              <a:ext uri="{FF2B5EF4-FFF2-40B4-BE49-F238E27FC236}">
                <a16:creationId xmlns:a16="http://schemas.microsoft.com/office/drawing/2014/main" id="{7B91C2C6-1D4D-1FA4-981D-541E6065A8CC}"/>
              </a:ext>
            </a:extLst>
          </p:cNvPr>
          <p:cNvSpPr>
            <a:spLocks noGrp="1"/>
          </p:cNvSpPr>
          <p:nvPr>
            <p:ph type="ctrTitle" idx="2"/>
          </p:nvPr>
        </p:nvSpPr>
        <p:spPr>
          <a:xfrm>
            <a:off x="6745288" y="4573588"/>
            <a:ext cx="2111375" cy="522287"/>
          </a:xfrm>
        </p:spPr>
        <p:txBody>
          <a:bodyPr/>
          <a:lstStyle/>
          <a:p>
            <a:r>
              <a:rPr lang="pl" dirty="0"/>
              <a:t>Jak skutecznie zarządzać danymi?</a:t>
            </a:r>
            <a:br>
              <a:rPr lang="pl-PL" dirty="0">
                <a:latin typeface="Barlow" panose="00000500000000000000" pitchFamily="2" charset="-18"/>
              </a:rPr>
            </a:br>
            <a:endParaRPr lang="pl-PL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9DFD1094-8B45-1E51-030E-8B1FFE980A05}"/>
              </a:ext>
            </a:extLst>
          </p:cNvPr>
          <p:cNvSpPr txBox="1"/>
          <p:nvPr/>
        </p:nvSpPr>
        <p:spPr>
          <a:xfrm>
            <a:off x="2248815" y="3998275"/>
            <a:ext cx="3905462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pl" sz="800" b="1" dirty="0">
                <a:solidFill>
                  <a:schemeClr val="accent2"/>
                </a:solidFill>
                <a:latin typeface="Noto Sans Symbols2" panose="020B0502040504020204" pitchFamily="34" charset="0"/>
                <a:ea typeface="Noto Sans Symbols2" panose="020B0502040504020204" pitchFamily="34" charset="0"/>
                <a:cs typeface="Arial"/>
                <a:sym typeface="Arial"/>
              </a:rPr>
              <a:t>⯈</a:t>
            </a:r>
            <a:r>
              <a:rPr lang="pl-PL" sz="800" b="1" dirty="0">
                <a:ea typeface="Noto Sans Symbols2" panose="020B0502040504020204" pitchFamily="34" charset="0"/>
                <a:cs typeface="Arial"/>
                <a:sym typeface="Arial"/>
              </a:rPr>
              <a:t> </a:t>
            </a:r>
            <a:r>
              <a:rPr lang="pl-PL" sz="800" dirty="0">
                <a:solidFill>
                  <a:schemeClr val="bg1"/>
                </a:solidFill>
                <a:latin typeface="Barlow" panose="00000500000000000000" pitchFamily="2" charset="-18"/>
              </a:rPr>
              <a:t>Do jakich procesów zarządczych </a:t>
            </a:r>
            <a:r>
              <a:rPr lang="pl-PL" sz="800" b="1" dirty="0">
                <a:solidFill>
                  <a:schemeClr val="bg1"/>
                </a:solidFill>
                <a:latin typeface="Barlow" panose="00000500000000000000" pitchFamily="2" charset="-18"/>
              </a:rPr>
              <a:t>wykorzystywane</a:t>
            </a:r>
            <a:r>
              <a:rPr lang="pl-PL" sz="800" dirty="0">
                <a:solidFill>
                  <a:schemeClr val="bg1"/>
                </a:solidFill>
                <a:latin typeface="Barlow" panose="00000500000000000000" pitchFamily="2" charset="-18"/>
              </a:rPr>
              <a:t> są dane?</a:t>
            </a:r>
          </a:p>
          <a:p>
            <a:pPr>
              <a:lnSpc>
                <a:spcPct val="120000"/>
              </a:lnSpc>
            </a:pPr>
            <a:r>
              <a:rPr lang="pl" sz="800" b="1" dirty="0">
                <a:solidFill>
                  <a:schemeClr val="accent2"/>
                </a:solidFill>
                <a:latin typeface="Noto Sans Symbols2" panose="020B0502040504020204" pitchFamily="34" charset="0"/>
                <a:ea typeface="Noto Sans Symbols2" panose="020B0502040504020204" pitchFamily="34" charset="0"/>
                <a:cs typeface="Arial"/>
                <a:sym typeface="Arial"/>
              </a:rPr>
              <a:t>⯈</a:t>
            </a:r>
            <a:r>
              <a:rPr lang="pl-PL" sz="800" b="1" dirty="0">
                <a:ea typeface="Noto Sans Symbols2" panose="020B0502040504020204" pitchFamily="34" charset="0"/>
                <a:cs typeface="Arial"/>
                <a:sym typeface="Arial"/>
              </a:rPr>
              <a:t> </a:t>
            </a:r>
            <a:r>
              <a:rPr lang="pl-PL" sz="800" dirty="0">
                <a:solidFill>
                  <a:schemeClr val="bg1"/>
                </a:solidFill>
                <a:latin typeface="Barlow" panose="00000500000000000000" pitchFamily="2" charset="-18"/>
              </a:rPr>
              <a:t>Które z nich są </a:t>
            </a:r>
            <a:r>
              <a:rPr lang="pl-PL" sz="800" b="1" dirty="0">
                <a:solidFill>
                  <a:schemeClr val="bg1"/>
                </a:solidFill>
                <a:latin typeface="Barlow" panose="00000500000000000000" pitchFamily="2" charset="-18"/>
              </a:rPr>
              <a:t>najważniejsze do poprawnego </a:t>
            </a:r>
            <a:r>
              <a:rPr lang="pl-PL" sz="800" dirty="0">
                <a:solidFill>
                  <a:schemeClr val="bg1"/>
                </a:solidFill>
                <a:latin typeface="Barlow" panose="00000500000000000000" pitchFamily="2" charset="-18"/>
              </a:rPr>
              <a:t>zarządzania miastem/urzędem?</a:t>
            </a:r>
          </a:p>
          <a:p>
            <a:pPr>
              <a:lnSpc>
                <a:spcPct val="120000"/>
              </a:lnSpc>
            </a:pPr>
            <a:r>
              <a:rPr lang="pl" sz="800" b="1" dirty="0">
                <a:solidFill>
                  <a:schemeClr val="accent2"/>
                </a:solidFill>
                <a:latin typeface="Noto Sans Symbols2" panose="020B0502040504020204" pitchFamily="34" charset="0"/>
                <a:ea typeface="Noto Sans Symbols2" panose="020B0502040504020204" pitchFamily="34" charset="0"/>
                <a:cs typeface="Arial"/>
                <a:sym typeface="Arial"/>
              </a:rPr>
              <a:t>⯈</a:t>
            </a:r>
            <a:r>
              <a:rPr lang="pl-PL" sz="800" b="1" dirty="0">
                <a:ea typeface="Noto Sans Symbols2" panose="020B0502040504020204" pitchFamily="34" charset="0"/>
                <a:cs typeface="Arial"/>
                <a:sym typeface="Arial"/>
              </a:rPr>
              <a:t> </a:t>
            </a:r>
            <a:r>
              <a:rPr lang="pl-PL" sz="800" dirty="0">
                <a:solidFill>
                  <a:schemeClr val="bg1"/>
                </a:solidFill>
                <a:latin typeface="Barlow" panose="00000500000000000000" pitchFamily="2" charset="-18"/>
              </a:rPr>
              <a:t>Które procesy wymagają </a:t>
            </a:r>
            <a:r>
              <a:rPr lang="pl-PL" sz="800" b="1" dirty="0">
                <a:solidFill>
                  <a:schemeClr val="bg1"/>
                </a:solidFill>
                <a:latin typeface="Barlow" panose="00000500000000000000" pitchFamily="2" charset="-18"/>
              </a:rPr>
              <a:t>usprawnienia </a:t>
            </a:r>
            <a:r>
              <a:rPr lang="pl-PL" sz="800" dirty="0">
                <a:solidFill>
                  <a:schemeClr val="bg1"/>
                </a:solidFill>
                <a:latin typeface="Barlow" panose="00000500000000000000" pitchFamily="2" charset="-18"/>
              </a:rPr>
              <a:t>procedury?</a:t>
            </a:r>
          </a:p>
        </p:txBody>
      </p:sp>
      <p:sp>
        <p:nvSpPr>
          <p:cNvPr id="19" name="Prostokąt: zaokrąglone rogi 18">
            <a:extLst>
              <a:ext uri="{FF2B5EF4-FFF2-40B4-BE49-F238E27FC236}">
                <a16:creationId xmlns:a16="http://schemas.microsoft.com/office/drawing/2014/main" id="{47E8B7B5-4AAB-2748-79AF-58313E96E2D4}"/>
              </a:ext>
            </a:extLst>
          </p:cNvPr>
          <p:cNvSpPr/>
          <p:nvPr/>
        </p:nvSpPr>
        <p:spPr>
          <a:xfrm>
            <a:off x="2277898" y="345730"/>
            <a:ext cx="3968225" cy="280928"/>
          </a:xfrm>
          <a:prstGeom prst="round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ctr">
            <a:spAutoFit/>
          </a:bodyPr>
          <a:lstStyle/>
          <a:p>
            <a:r>
              <a:rPr lang="pl-PL" sz="1050" b="1" dirty="0">
                <a:ln w="0"/>
                <a:solidFill>
                  <a:schemeClr val="tx1"/>
                </a:solidFill>
                <a:latin typeface="Barlow ExtraBold" panose="00000900000000000000" pitchFamily="2" charset="-18"/>
              </a:rPr>
              <a:t>Inwentaryzacja danych</a:t>
            </a:r>
          </a:p>
        </p:txBody>
      </p:sp>
      <p:sp>
        <p:nvSpPr>
          <p:cNvPr id="22" name="Prostokąt: zaokrąglone rogi 21">
            <a:extLst>
              <a:ext uri="{FF2B5EF4-FFF2-40B4-BE49-F238E27FC236}">
                <a16:creationId xmlns:a16="http://schemas.microsoft.com/office/drawing/2014/main" id="{412FD365-9F9B-2EB9-86D0-4B32F0356795}"/>
              </a:ext>
            </a:extLst>
          </p:cNvPr>
          <p:cNvSpPr/>
          <p:nvPr/>
        </p:nvSpPr>
        <p:spPr>
          <a:xfrm>
            <a:off x="2277898" y="1314424"/>
            <a:ext cx="3968226" cy="280928"/>
          </a:xfrm>
          <a:prstGeom prst="round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ctr">
            <a:spAutoFit/>
          </a:bodyPr>
          <a:lstStyle/>
          <a:p>
            <a:r>
              <a:rPr lang="pl-PL" sz="1050" b="1" dirty="0">
                <a:solidFill>
                  <a:schemeClr val="tx1"/>
                </a:solidFill>
                <a:latin typeface="Barlow" panose="00000500000000000000" pitchFamily="2" charset="-18"/>
              </a:rPr>
              <a:t>Badanie przepływów i zapotrzebowania na dane</a:t>
            </a:r>
          </a:p>
        </p:txBody>
      </p:sp>
      <p:sp>
        <p:nvSpPr>
          <p:cNvPr id="23" name="Prostokąt: zaokrąglone rogi 22">
            <a:extLst>
              <a:ext uri="{FF2B5EF4-FFF2-40B4-BE49-F238E27FC236}">
                <a16:creationId xmlns:a16="http://schemas.microsoft.com/office/drawing/2014/main" id="{48A98037-9B8C-3D9D-1378-B900205E2A80}"/>
              </a:ext>
            </a:extLst>
          </p:cNvPr>
          <p:cNvSpPr/>
          <p:nvPr/>
        </p:nvSpPr>
        <p:spPr>
          <a:xfrm>
            <a:off x="2309281" y="2277861"/>
            <a:ext cx="3936844" cy="280928"/>
          </a:xfrm>
          <a:prstGeom prst="round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ctr">
            <a:spAutoFit/>
          </a:bodyPr>
          <a:lstStyle/>
          <a:p>
            <a:r>
              <a:rPr lang="pl-PL" sz="1050" b="1" dirty="0">
                <a:solidFill>
                  <a:schemeClr val="tx1"/>
                </a:solidFill>
                <a:latin typeface="Barlow" panose="00000500000000000000" pitchFamily="2" charset="-18"/>
              </a:rPr>
              <a:t>Badanie interoperacyjności  systemów informatycznych w UM</a:t>
            </a:r>
          </a:p>
        </p:txBody>
      </p:sp>
      <p:sp>
        <p:nvSpPr>
          <p:cNvPr id="24" name="Prostokąt: zaokrąglone rogi 23">
            <a:extLst>
              <a:ext uri="{FF2B5EF4-FFF2-40B4-BE49-F238E27FC236}">
                <a16:creationId xmlns:a16="http://schemas.microsoft.com/office/drawing/2014/main" id="{D61DEBF0-E5BF-1ABE-0410-F3F47BE3D5CD}"/>
              </a:ext>
            </a:extLst>
          </p:cNvPr>
          <p:cNvSpPr/>
          <p:nvPr/>
        </p:nvSpPr>
        <p:spPr>
          <a:xfrm>
            <a:off x="2309281" y="3706659"/>
            <a:ext cx="3936844" cy="280928"/>
          </a:xfrm>
          <a:prstGeom prst="round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ctr">
            <a:spAutoFit/>
          </a:bodyPr>
          <a:lstStyle/>
          <a:p>
            <a:r>
              <a:rPr lang="pl-PL" sz="1050" b="1" dirty="0">
                <a:solidFill>
                  <a:schemeClr val="tx1"/>
                </a:solidFill>
                <a:latin typeface="Barlow" panose="00000500000000000000" pitchFamily="2" charset="-18"/>
              </a:rPr>
              <a:t>Identyfikacja kluczowych procesów wspieranych przez dane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CF54D4B6-6DB2-8196-2B2C-5E443C4BC0DB}"/>
              </a:ext>
            </a:extLst>
          </p:cNvPr>
          <p:cNvSpPr/>
          <p:nvPr/>
        </p:nvSpPr>
        <p:spPr>
          <a:xfrm>
            <a:off x="2277897" y="344380"/>
            <a:ext cx="4249865" cy="3324456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pl-PL" sz="5400" b="0" cap="none" spc="0" dirty="0">
              <a:ln w="0"/>
              <a:solidFill>
                <a:schemeClr val="accent1"/>
              </a:solidFill>
              <a:effectLst>
                <a:glow>
                  <a:schemeClr val="accent1"/>
                </a:glow>
                <a:outerShdw blurRad="38100" dist="25400" dir="5400000" sx="99000" sy="99000" algn="ctr" rotWithShape="0">
                  <a:srgbClr val="6E747A">
                    <a:alpha val="47000"/>
                  </a:srgbClr>
                </a:outerShdw>
                <a:reflection blurRad="76200" stA="45000" endPos="65000" dist="508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819673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A82DEEB-AF5C-E083-E6E1-7EAB58A098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" sz="1600" b="0" dirty="0">
                <a:solidFill>
                  <a:schemeClr val="accent2"/>
                </a:solidFill>
                <a:latin typeface="Noto Sans Symbols2" panose="020B0502040504020204" pitchFamily="34" charset="0"/>
                <a:ea typeface="Noto Sans Symbols2" panose="020B0502040504020204" pitchFamily="34" charset="0"/>
                <a:cs typeface="Arial"/>
                <a:sym typeface="Arial"/>
              </a:rPr>
              <a:t>⧫</a:t>
            </a:r>
            <a:r>
              <a:rPr lang="pl" sz="1800" b="0" dirty="0">
                <a:solidFill>
                  <a:schemeClr val="accent2"/>
                </a:solidFill>
                <a:latin typeface="Noto Sans Symbols2" panose="020B0502040504020204" pitchFamily="34" charset="0"/>
                <a:ea typeface="Noto Sans Symbols2" panose="020B0502040504020204" pitchFamily="34" charset="0"/>
                <a:cs typeface="Arial"/>
                <a:sym typeface="Arial"/>
              </a:rPr>
              <a:t> </a:t>
            </a:r>
            <a:br>
              <a:rPr lang="pl" sz="1800" b="0" dirty="0">
                <a:solidFill>
                  <a:schemeClr val="accent2"/>
                </a:solidFill>
                <a:latin typeface="Noto Sans Symbols2" panose="020B0502040504020204" pitchFamily="34" charset="0"/>
                <a:ea typeface="Noto Sans Symbols2" panose="020B0502040504020204" pitchFamily="34" charset="0"/>
                <a:cs typeface="Arial"/>
                <a:sym typeface="Arial"/>
              </a:rPr>
            </a:br>
            <a:r>
              <a:rPr lang="pl-PL" dirty="0"/>
              <a:t>Od czego zacząć?</a:t>
            </a:r>
          </a:p>
        </p:txBody>
      </p:sp>
      <p:grpSp>
        <p:nvGrpSpPr>
          <p:cNvPr id="8" name="Group 1">
            <a:extLst>
              <a:ext uri="{FF2B5EF4-FFF2-40B4-BE49-F238E27FC236}">
                <a16:creationId xmlns:a16="http://schemas.microsoft.com/office/drawing/2014/main" id="{681AD853-A4A4-F1D1-E8B2-5C1A238A724D}"/>
              </a:ext>
            </a:extLst>
          </p:cNvPr>
          <p:cNvGrpSpPr/>
          <p:nvPr/>
        </p:nvGrpSpPr>
        <p:grpSpPr>
          <a:xfrm>
            <a:off x="6237247" y="-1588538"/>
            <a:ext cx="4356081" cy="4160288"/>
            <a:chOff x="887535" y="1878268"/>
            <a:chExt cx="2118360" cy="2118360"/>
          </a:xfrm>
        </p:grpSpPr>
        <p:pic>
          <p:nvPicPr>
            <p:cNvPr id="9" name="Graphic 4" descr="Harvey Balls 0% outline">
              <a:extLst>
                <a:ext uri="{FF2B5EF4-FFF2-40B4-BE49-F238E27FC236}">
                  <a16:creationId xmlns:a16="http://schemas.microsoft.com/office/drawing/2014/main" id="{BACCCE33-D31B-026A-817E-A0EB71DE24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87535" y="1878268"/>
              <a:ext cx="2118360" cy="2118360"/>
            </a:xfrm>
            <a:prstGeom prst="rect">
              <a:avLst/>
            </a:prstGeom>
          </p:spPr>
        </p:pic>
        <p:sp>
          <p:nvSpPr>
            <p:cNvPr id="10" name="TextBox 5">
              <a:extLst>
                <a:ext uri="{FF2B5EF4-FFF2-40B4-BE49-F238E27FC236}">
                  <a16:creationId xmlns:a16="http://schemas.microsoft.com/office/drawing/2014/main" id="{3A09C29B-F3FD-5664-43DD-75ED11D4BC47}"/>
                </a:ext>
              </a:extLst>
            </p:cNvPr>
            <p:cNvSpPr txBox="1"/>
            <p:nvPr/>
          </p:nvSpPr>
          <p:spPr>
            <a:xfrm>
              <a:off x="1155782" y="2845313"/>
              <a:ext cx="984459" cy="61119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pl-PL" sz="1800" cap="all">
                  <a:solidFill>
                    <a:schemeClr val="bg2"/>
                  </a:solidFill>
                  <a:latin typeface="Barlow" panose="00000500000000000000" pitchFamily="2" charset="-18"/>
                </a:rPr>
                <a:t>Wskazanie </a:t>
              </a:r>
              <a:r>
                <a:rPr lang="pl-PL" sz="1800" b="1" cap="all">
                  <a:solidFill>
                    <a:schemeClr val="bg2"/>
                  </a:solidFill>
                  <a:latin typeface="Barlow" panose="00000500000000000000" pitchFamily="2" charset="-18"/>
                </a:rPr>
                <a:t>wizji </a:t>
              </a:r>
              <a:r>
                <a:rPr lang="pl-PL" sz="1800" cap="all">
                  <a:solidFill>
                    <a:schemeClr val="bg2"/>
                  </a:solidFill>
                  <a:latin typeface="Barlow" panose="00000500000000000000" pitchFamily="2" charset="-18"/>
                </a:rPr>
                <a:t>oraz</a:t>
              </a:r>
              <a:r>
                <a:rPr lang="pl-PL" sz="1800" b="1" cap="all">
                  <a:solidFill>
                    <a:schemeClr val="bg2"/>
                  </a:solidFill>
                  <a:latin typeface="Barlow" panose="00000500000000000000" pitchFamily="2" charset="-18"/>
                </a:rPr>
                <a:t> celów i efektów</a:t>
              </a:r>
            </a:p>
          </p:txBody>
        </p:sp>
      </p:grpSp>
      <p:grpSp>
        <p:nvGrpSpPr>
          <p:cNvPr id="30" name="Grupa 29">
            <a:extLst>
              <a:ext uri="{FF2B5EF4-FFF2-40B4-BE49-F238E27FC236}">
                <a16:creationId xmlns:a16="http://schemas.microsoft.com/office/drawing/2014/main" id="{0B4D9340-4527-02A6-A960-1CEC9DAE3BCA}"/>
              </a:ext>
            </a:extLst>
          </p:cNvPr>
          <p:cNvGrpSpPr/>
          <p:nvPr/>
        </p:nvGrpSpPr>
        <p:grpSpPr>
          <a:xfrm>
            <a:off x="2249837" y="735384"/>
            <a:ext cx="6165450" cy="3507495"/>
            <a:chOff x="2186658" y="796674"/>
            <a:chExt cx="5791364" cy="3216593"/>
          </a:xfrm>
        </p:grpSpPr>
        <p:sp>
          <p:nvSpPr>
            <p:cNvPr id="11" name="pole tekstowe 10">
              <a:extLst>
                <a:ext uri="{FF2B5EF4-FFF2-40B4-BE49-F238E27FC236}">
                  <a16:creationId xmlns:a16="http://schemas.microsoft.com/office/drawing/2014/main" id="{BBBC4C16-66F3-CE48-CBFD-BFB8861F7F1F}"/>
                </a:ext>
              </a:extLst>
            </p:cNvPr>
            <p:cNvSpPr txBox="1"/>
            <p:nvPr/>
          </p:nvSpPr>
          <p:spPr>
            <a:xfrm>
              <a:off x="2680690" y="3477407"/>
              <a:ext cx="5297332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endParaRPr lang="pl-PL" sz="1200" i="1">
                <a:latin typeface="Barlow" panose="00000500000000000000" pitchFamily="2" charset="-18"/>
              </a:endParaRPr>
            </a:p>
          </p:txBody>
        </p:sp>
        <p:sp>
          <p:nvSpPr>
            <p:cNvPr id="13" name="pole tekstowe 12">
              <a:extLst>
                <a:ext uri="{FF2B5EF4-FFF2-40B4-BE49-F238E27FC236}">
                  <a16:creationId xmlns:a16="http://schemas.microsoft.com/office/drawing/2014/main" id="{5C852B8E-B4FD-8CBD-DF25-A225B198B2D9}"/>
                </a:ext>
              </a:extLst>
            </p:cNvPr>
            <p:cNvSpPr txBox="1"/>
            <p:nvPr/>
          </p:nvSpPr>
          <p:spPr>
            <a:xfrm>
              <a:off x="2680690" y="2124652"/>
              <a:ext cx="378262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endParaRPr lang="pl-PL" sz="1200">
                <a:latin typeface="Barlow" panose="00000500000000000000" pitchFamily="2" charset="-18"/>
              </a:endParaRPr>
            </a:p>
          </p:txBody>
        </p:sp>
        <p:graphicFrame>
          <p:nvGraphicFramePr>
            <p:cNvPr id="14" name="Diagram 13">
              <a:extLst>
                <a:ext uri="{FF2B5EF4-FFF2-40B4-BE49-F238E27FC236}">
                  <a16:creationId xmlns:a16="http://schemas.microsoft.com/office/drawing/2014/main" id="{C0ACFD40-61CF-1902-2632-B93D68B626DD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250878649"/>
                </p:ext>
              </p:extLst>
            </p:nvPr>
          </p:nvGraphicFramePr>
          <p:xfrm>
            <a:off x="2186658" y="796674"/>
            <a:ext cx="4276652" cy="321659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pic>
          <p:nvPicPr>
            <p:cNvPr id="19" name="Grafika 18" descr="Kroki taneczne kontur">
              <a:extLst>
                <a:ext uri="{FF2B5EF4-FFF2-40B4-BE49-F238E27FC236}">
                  <a16:creationId xmlns:a16="http://schemas.microsoft.com/office/drawing/2014/main" id="{7F8B4B7C-1F62-8EC6-FBD4-61817092858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2269023" y="969274"/>
              <a:ext cx="411667" cy="411667"/>
            </a:xfrm>
            <a:prstGeom prst="rect">
              <a:avLst/>
            </a:prstGeom>
          </p:spPr>
        </p:pic>
        <p:pic>
          <p:nvPicPr>
            <p:cNvPr id="23" name="Grafika 22" descr="Trend wzrostowy kontur">
              <a:extLst>
                <a:ext uri="{FF2B5EF4-FFF2-40B4-BE49-F238E27FC236}">
                  <a16:creationId xmlns:a16="http://schemas.microsoft.com/office/drawing/2014/main" id="{96BEF998-66FB-CE7E-38F5-EB51D1867F6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2668398" y="2195817"/>
              <a:ext cx="411667" cy="411667"/>
            </a:xfrm>
            <a:prstGeom prst="rect">
              <a:avLst/>
            </a:prstGeom>
          </p:spPr>
        </p:pic>
        <p:pic>
          <p:nvPicPr>
            <p:cNvPr id="25" name="Grafika 24" descr="Strzał w dziesiątkę kontur">
              <a:extLst>
                <a:ext uri="{FF2B5EF4-FFF2-40B4-BE49-F238E27FC236}">
                  <a16:creationId xmlns:a16="http://schemas.microsoft.com/office/drawing/2014/main" id="{822E9E2F-073E-3502-52AF-63AADC61A5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2588455" y="2782943"/>
              <a:ext cx="411668" cy="411668"/>
            </a:xfrm>
            <a:prstGeom prst="rect">
              <a:avLst/>
            </a:prstGeom>
          </p:spPr>
        </p:pic>
        <p:pic>
          <p:nvPicPr>
            <p:cNvPr id="27" name="Grafika 26" descr="Ocena — 3 gwiazdki kontur">
              <a:extLst>
                <a:ext uri="{FF2B5EF4-FFF2-40B4-BE49-F238E27FC236}">
                  <a16:creationId xmlns:a16="http://schemas.microsoft.com/office/drawing/2014/main" id="{AC9D9851-812A-D8E2-A35D-6099BADFB7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2301299" y="3420389"/>
              <a:ext cx="367099" cy="367099"/>
            </a:xfrm>
            <a:prstGeom prst="rect">
              <a:avLst/>
            </a:prstGeom>
          </p:spPr>
        </p:pic>
        <p:pic>
          <p:nvPicPr>
            <p:cNvPr id="29" name="Grafika 28" descr="W przyszłości kontur">
              <a:extLst>
                <a:ext uri="{FF2B5EF4-FFF2-40B4-BE49-F238E27FC236}">
                  <a16:creationId xmlns:a16="http://schemas.microsoft.com/office/drawing/2014/main" id="{BF601633-8BE7-7C78-B578-4DDEA486AC65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2542923" y="1568406"/>
              <a:ext cx="457200" cy="457200"/>
            </a:xfrm>
            <a:prstGeom prst="rect">
              <a:avLst/>
            </a:prstGeom>
          </p:spPr>
        </p:pic>
      </p:grpSp>
      <p:pic>
        <p:nvPicPr>
          <p:cNvPr id="5" name="Obraz 4" descr="Obraz zawierający tekst, Czcionka, Grafika, projekt graficzny&#10;&#10;Opis wygenerowany automatycznie">
            <a:extLst>
              <a:ext uri="{FF2B5EF4-FFF2-40B4-BE49-F238E27FC236}">
                <a16:creationId xmlns:a16="http://schemas.microsoft.com/office/drawing/2014/main" id="{356403C8-7AAE-10C4-73FB-2FBBD9EDA75F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83134" y="1033764"/>
            <a:ext cx="1713124" cy="585267"/>
          </a:xfrm>
          <a:prstGeom prst="rect">
            <a:avLst/>
          </a:prstGeom>
        </p:spPr>
      </p:pic>
      <p:sp>
        <p:nvSpPr>
          <p:cNvPr id="6" name="Tytuł 76">
            <a:extLst>
              <a:ext uri="{FF2B5EF4-FFF2-40B4-BE49-F238E27FC236}">
                <a16:creationId xmlns:a16="http://schemas.microsoft.com/office/drawing/2014/main" id="{54CB9696-2889-FAFD-ED58-C7215511EB87}"/>
              </a:ext>
            </a:extLst>
          </p:cNvPr>
          <p:cNvSpPr>
            <a:spLocks noGrp="1"/>
          </p:cNvSpPr>
          <p:nvPr>
            <p:ph type="ctrTitle" idx="3"/>
          </p:nvPr>
        </p:nvSpPr>
        <p:spPr>
          <a:xfrm>
            <a:off x="287338" y="4573588"/>
            <a:ext cx="1941512" cy="522287"/>
          </a:xfrm>
        </p:spPr>
        <p:txBody>
          <a:bodyPr/>
          <a:lstStyle/>
          <a:p>
            <a:r>
              <a:rPr lang="pl-PL" dirty="0"/>
              <a:t>13 czerwca 2023</a:t>
            </a:r>
            <a:br>
              <a:rPr lang="pl-PL" dirty="0"/>
            </a:br>
            <a:endParaRPr lang="pl-PL" dirty="0"/>
          </a:p>
        </p:txBody>
      </p:sp>
      <p:sp>
        <p:nvSpPr>
          <p:cNvPr id="7" name="Tytuł 2">
            <a:extLst>
              <a:ext uri="{FF2B5EF4-FFF2-40B4-BE49-F238E27FC236}">
                <a16:creationId xmlns:a16="http://schemas.microsoft.com/office/drawing/2014/main" id="{941BF62B-B95A-9E5E-CB1A-1EEDEFAF0164}"/>
              </a:ext>
            </a:extLst>
          </p:cNvPr>
          <p:cNvSpPr>
            <a:spLocks noGrp="1"/>
          </p:cNvSpPr>
          <p:nvPr>
            <p:ph type="ctrTitle" idx="2"/>
          </p:nvPr>
        </p:nvSpPr>
        <p:spPr>
          <a:xfrm>
            <a:off x="6745288" y="4573588"/>
            <a:ext cx="2111375" cy="522287"/>
          </a:xfrm>
        </p:spPr>
        <p:txBody>
          <a:bodyPr/>
          <a:lstStyle/>
          <a:p>
            <a:r>
              <a:rPr lang="pl" dirty="0"/>
              <a:t>Jak skutecznie zarządzać danymi?</a:t>
            </a:r>
            <a:br>
              <a:rPr lang="pl-PL" dirty="0">
                <a:latin typeface="Barlow" panose="00000500000000000000" pitchFamily="2" charset="-18"/>
              </a:rPr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542008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8"/>
          <p:cNvSpPr txBox="1">
            <a:spLocks noGrp="1"/>
          </p:cNvSpPr>
          <p:nvPr>
            <p:ph type="ctrTitle"/>
          </p:nvPr>
        </p:nvSpPr>
        <p:spPr>
          <a:xfrm>
            <a:off x="3581800" y="2179016"/>
            <a:ext cx="5314520" cy="511482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3200" dirty="0"/>
              <a:t>Plan zarządzania danymi</a:t>
            </a:r>
            <a:endParaRPr sz="3200" dirty="0"/>
          </a:p>
        </p:txBody>
      </p:sp>
      <p:sp>
        <p:nvSpPr>
          <p:cNvPr id="139" name="Google Shape;139;p18"/>
          <p:cNvSpPr txBox="1">
            <a:spLocks noGrp="1"/>
          </p:cNvSpPr>
          <p:nvPr>
            <p:ph type="ctrTitle" idx="2"/>
          </p:nvPr>
        </p:nvSpPr>
        <p:spPr>
          <a:xfrm>
            <a:off x="1421500" y="1941521"/>
            <a:ext cx="2084100" cy="1083600"/>
          </a:xfrm>
          <a:prstGeom prst="rect">
            <a:avLst/>
          </a:prstGeom>
        </p:spPr>
        <p:txBody>
          <a:bodyPr spcFirstLastPara="1" wrap="square" lIns="0" tIns="0" rIns="0" bIns="0" anchor="b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8000"/>
              <a:t>3.</a:t>
            </a:r>
            <a:endParaRPr sz="8000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200C9D75-1D55-161B-26DA-741EE043FEF1}"/>
              </a:ext>
            </a:extLst>
          </p:cNvPr>
          <p:cNvSpPr txBox="1"/>
          <p:nvPr/>
        </p:nvSpPr>
        <p:spPr>
          <a:xfrm>
            <a:off x="3505600" y="2690498"/>
            <a:ext cx="26500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800">
                <a:solidFill>
                  <a:schemeClr val="bg1"/>
                </a:solidFill>
                <a:latin typeface="Barlow Black" panose="00000A00000000000000" pitchFamily="2" charset="-18"/>
              </a:rPr>
              <a:t>Model danych</a:t>
            </a:r>
          </a:p>
          <a:p>
            <a:r>
              <a:rPr lang="pl-PL" sz="1800">
                <a:solidFill>
                  <a:schemeClr val="bg1"/>
                </a:solidFill>
                <a:latin typeface="Barlow Black" panose="00000A00000000000000" pitchFamily="2" charset="-18"/>
              </a:rPr>
              <a:t>Standard organizacyjny</a:t>
            </a:r>
          </a:p>
          <a:p>
            <a:r>
              <a:rPr lang="pl-PL" sz="1800">
                <a:solidFill>
                  <a:schemeClr val="bg1"/>
                </a:solidFill>
                <a:latin typeface="Barlow Black" panose="00000A00000000000000" pitchFamily="2" charset="-18"/>
              </a:rPr>
              <a:t>Standard danych</a:t>
            </a:r>
          </a:p>
          <a:p>
            <a:r>
              <a:rPr lang="pl-PL" sz="1800">
                <a:solidFill>
                  <a:schemeClr val="bg1"/>
                </a:solidFill>
                <a:latin typeface="Barlow Black" panose="00000A00000000000000" pitchFamily="2" charset="-18"/>
              </a:rPr>
              <a:t>Ewaluacja</a:t>
            </a:r>
          </a:p>
        </p:txBody>
      </p:sp>
    </p:spTree>
    <p:extLst>
      <p:ext uri="{BB962C8B-B14F-4D97-AF65-F5344CB8AC3E}">
        <p14:creationId xmlns:p14="http://schemas.microsoft.com/office/powerpoint/2010/main" val="8655914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A7826D79-98D7-FA88-1CD1-75A5E2884D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" sz="1600" b="0" dirty="0">
                <a:solidFill>
                  <a:schemeClr val="accent2"/>
                </a:solidFill>
                <a:latin typeface="Noto Sans Symbols2" panose="020B0502040504020204" pitchFamily="34" charset="0"/>
                <a:ea typeface="Noto Sans Symbols2" panose="020B0502040504020204" pitchFamily="34" charset="0"/>
                <a:cs typeface="Arial"/>
                <a:sym typeface="Arial"/>
              </a:rPr>
              <a:t>⧫</a:t>
            </a:r>
            <a:r>
              <a:rPr lang="pl" sz="1800" b="0" dirty="0">
                <a:solidFill>
                  <a:schemeClr val="accent2"/>
                </a:solidFill>
                <a:latin typeface="Noto Sans Symbols2" panose="020B0502040504020204" pitchFamily="34" charset="0"/>
                <a:ea typeface="Noto Sans Symbols2" panose="020B0502040504020204" pitchFamily="34" charset="0"/>
                <a:cs typeface="Arial"/>
                <a:sym typeface="Arial"/>
              </a:rPr>
              <a:t> </a:t>
            </a:r>
            <a:br>
              <a:rPr lang="pl" sz="1800" b="0" dirty="0">
                <a:solidFill>
                  <a:schemeClr val="accent2"/>
                </a:solidFill>
                <a:latin typeface="Noto Sans Symbols2" panose="020B0502040504020204" pitchFamily="34" charset="0"/>
                <a:ea typeface="Noto Sans Symbols2" panose="020B0502040504020204" pitchFamily="34" charset="0"/>
                <a:cs typeface="Arial"/>
                <a:sym typeface="Arial"/>
              </a:rPr>
            </a:br>
            <a:r>
              <a:rPr lang="pl" sz="1600" dirty="0"/>
              <a:t>Plan Zarządzania Danymi</a:t>
            </a:r>
            <a:endParaRPr lang="pl-PL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A4066DEF-8449-EF3A-2940-1FF6FE4C4ACA}"/>
              </a:ext>
            </a:extLst>
          </p:cNvPr>
          <p:cNvSpPr txBox="1"/>
          <p:nvPr/>
        </p:nvSpPr>
        <p:spPr>
          <a:xfrm>
            <a:off x="3020935" y="747764"/>
            <a:ext cx="48934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200" i="1" kern="100" dirty="0">
                <a:solidFill>
                  <a:schemeClr val="accent1"/>
                </a:solidFill>
                <a:effectLst/>
                <a:latin typeface="Barlow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Zbiór najważniejszych dla urzędów miejskich danych wynikających z identyfikacji potrzeb interesariuszy, przepływów danych oraz zapotrzebowania na dane</a:t>
            </a:r>
            <a:endParaRPr lang="pl-PL" sz="1200" i="1" dirty="0">
              <a:solidFill>
                <a:schemeClr val="accent1"/>
              </a:solidFill>
              <a:latin typeface="Barlow" panose="00000500000000000000" pitchFamily="2" charset="-18"/>
            </a:endParaRPr>
          </a:p>
        </p:txBody>
      </p:sp>
      <p:sp>
        <p:nvSpPr>
          <p:cNvPr id="13" name="Strzałka: w prawo 12">
            <a:extLst>
              <a:ext uri="{FF2B5EF4-FFF2-40B4-BE49-F238E27FC236}">
                <a16:creationId xmlns:a16="http://schemas.microsoft.com/office/drawing/2014/main" id="{A1DD991D-D1AA-88B4-ABCA-3FC228E718E3}"/>
              </a:ext>
            </a:extLst>
          </p:cNvPr>
          <p:cNvSpPr/>
          <p:nvPr/>
        </p:nvSpPr>
        <p:spPr>
          <a:xfrm>
            <a:off x="5234621" y="1687860"/>
            <a:ext cx="332524" cy="109678"/>
          </a:xfrm>
          <a:prstGeom prst="rightArrow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accent1"/>
              </a:solidFill>
              <a:latin typeface="Barlow" panose="00000500000000000000" pitchFamily="2" charset="-18"/>
            </a:endParaRP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15EC81AB-665B-C0D9-8D6F-390F73914888}"/>
              </a:ext>
            </a:extLst>
          </p:cNvPr>
          <p:cNvSpPr txBox="1"/>
          <p:nvPr/>
        </p:nvSpPr>
        <p:spPr>
          <a:xfrm>
            <a:off x="2736890" y="1588812"/>
            <a:ext cx="207050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>
                <a:solidFill>
                  <a:schemeClr val="bg2"/>
                </a:solidFill>
                <a:latin typeface="Barlow" panose="00000500000000000000" pitchFamily="2" charset="-18"/>
              </a:rPr>
              <a:t>Model </a:t>
            </a:r>
            <a:r>
              <a:rPr lang="pl-PL" b="1" dirty="0">
                <a:solidFill>
                  <a:schemeClr val="bg2"/>
                </a:solidFill>
                <a:latin typeface="Barlow" panose="00000500000000000000" pitchFamily="2" charset="-18"/>
              </a:rPr>
              <a:t>KONCEPTUALNY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4313EE02-1108-C13F-6A9A-9C9B664790E1}"/>
              </a:ext>
            </a:extLst>
          </p:cNvPr>
          <p:cNvSpPr txBox="1"/>
          <p:nvPr/>
        </p:nvSpPr>
        <p:spPr>
          <a:xfrm>
            <a:off x="6220251" y="1588811"/>
            <a:ext cx="25643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400" dirty="0">
                <a:solidFill>
                  <a:schemeClr val="accent1"/>
                </a:solidFill>
                <a:latin typeface="Barlow" panose="00000500000000000000" pitchFamily="2" charset="-18"/>
              </a:rPr>
              <a:t>Model </a:t>
            </a:r>
            <a:r>
              <a:rPr lang="pl-PL" sz="1400" b="1" dirty="0">
                <a:solidFill>
                  <a:schemeClr val="accent2"/>
                </a:solidFill>
                <a:latin typeface="Barlow" panose="00000500000000000000" pitchFamily="2" charset="-18"/>
              </a:rPr>
              <a:t>IMPLEMENTACYJNY</a:t>
            </a:r>
            <a:endParaRPr lang="pl-PL" b="1" dirty="0">
              <a:solidFill>
                <a:schemeClr val="accent2"/>
              </a:solidFill>
              <a:latin typeface="Barlow" panose="00000500000000000000" pitchFamily="2" charset="-18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15D7EC8F-9336-1CA0-EEE3-41523E5A53F8}"/>
              </a:ext>
            </a:extLst>
          </p:cNvPr>
          <p:cNvSpPr txBox="1"/>
          <p:nvPr/>
        </p:nvSpPr>
        <p:spPr>
          <a:xfrm>
            <a:off x="3823751" y="378432"/>
            <a:ext cx="32878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800" b="1" dirty="0">
                <a:solidFill>
                  <a:schemeClr val="accent2"/>
                </a:solidFill>
                <a:latin typeface="Barlow ExtraBold" panose="00000900000000000000" pitchFamily="2" charset="-18"/>
              </a:rPr>
              <a:t>MODEL DANYCH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C3286F8E-2053-C8C5-29A1-EF0E83910889}"/>
              </a:ext>
            </a:extLst>
          </p:cNvPr>
          <p:cNvSpPr txBox="1"/>
          <p:nvPr/>
        </p:nvSpPr>
        <p:spPr>
          <a:xfrm>
            <a:off x="2423137" y="1363316"/>
            <a:ext cx="3674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dirty="0">
                <a:solidFill>
                  <a:schemeClr val="bg2"/>
                </a:solidFill>
                <a:latin typeface="Barlow ExtraBold" panose="00000900000000000000" pitchFamily="2" charset="-18"/>
              </a:rPr>
              <a:t>1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C6C687E2-468A-C495-F4C9-9320D007D29B}"/>
              </a:ext>
            </a:extLst>
          </p:cNvPr>
          <p:cNvSpPr txBox="1"/>
          <p:nvPr/>
        </p:nvSpPr>
        <p:spPr>
          <a:xfrm>
            <a:off x="5784847" y="1363316"/>
            <a:ext cx="4764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dirty="0">
                <a:solidFill>
                  <a:schemeClr val="accent2"/>
                </a:solidFill>
                <a:latin typeface="Barlow ExtraBold" panose="00000900000000000000" pitchFamily="2" charset="-18"/>
              </a:rPr>
              <a:t>2</a:t>
            </a:r>
          </a:p>
        </p:txBody>
      </p:sp>
      <p:grpSp>
        <p:nvGrpSpPr>
          <p:cNvPr id="8" name="Grupa 7">
            <a:extLst>
              <a:ext uri="{FF2B5EF4-FFF2-40B4-BE49-F238E27FC236}">
                <a16:creationId xmlns:a16="http://schemas.microsoft.com/office/drawing/2014/main" id="{0DCA71A3-EFE1-BE9F-15A7-F6BB8776C6E5}"/>
              </a:ext>
            </a:extLst>
          </p:cNvPr>
          <p:cNvGrpSpPr/>
          <p:nvPr/>
        </p:nvGrpSpPr>
        <p:grpSpPr>
          <a:xfrm>
            <a:off x="2473580" y="2151483"/>
            <a:ext cx="2597127" cy="1846792"/>
            <a:chOff x="2432873" y="2020774"/>
            <a:chExt cx="2468220" cy="1728631"/>
          </a:xfrm>
        </p:grpSpPr>
        <p:graphicFrame>
          <p:nvGraphicFramePr>
            <p:cNvPr id="5" name="Diagram 4">
              <a:extLst>
                <a:ext uri="{FF2B5EF4-FFF2-40B4-BE49-F238E27FC236}">
                  <a16:creationId xmlns:a16="http://schemas.microsoft.com/office/drawing/2014/main" id="{825461D1-F473-6B07-05BF-4081420E327D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340951892"/>
                </p:ext>
              </p:extLst>
            </p:nvPr>
          </p:nvGraphicFramePr>
          <p:xfrm>
            <a:off x="2432873" y="2020774"/>
            <a:ext cx="2468220" cy="110195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aphicFrame>
          <p:nvGraphicFramePr>
            <p:cNvPr id="11" name="Diagram 10">
              <a:extLst>
                <a:ext uri="{FF2B5EF4-FFF2-40B4-BE49-F238E27FC236}">
                  <a16:creationId xmlns:a16="http://schemas.microsoft.com/office/drawing/2014/main" id="{7B95B0ED-D54C-C741-67AF-E49D976DD5C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091320674"/>
                </p:ext>
              </p:extLst>
            </p:nvPr>
          </p:nvGraphicFramePr>
          <p:xfrm>
            <a:off x="2484124" y="2953018"/>
            <a:ext cx="2365717" cy="79638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</p:grpSp>
      <p:graphicFrame>
        <p:nvGraphicFramePr>
          <p:cNvPr id="18" name="Diagram 17">
            <a:extLst>
              <a:ext uri="{FF2B5EF4-FFF2-40B4-BE49-F238E27FC236}">
                <a16:creationId xmlns:a16="http://schemas.microsoft.com/office/drawing/2014/main" id="{0C76CD44-F37A-8E29-780D-CE5BBAE6D5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54589088"/>
              </p:ext>
            </p:extLst>
          </p:nvPr>
        </p:nvGraphicFramePr>
        <p:xfrm>
          <a:off x="5878219" y="2071202"/>
          <a:ext cx="2564340" cy="174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12" name="Obraz 11" descr="Obraz zawierający tekst, Czcionka, Grafika, projekt graficzny&#10;&#10;Opis wygenerowany automatycznie">
            <a:extLst>
              <a:ext uri="{FF2B5EF4-FFF2-40B4-BE49-F238E27FC236}">
                <a16:creationId xmlns:a16="http://schemas.microsoft.com/office/drawing/2014/main" id="{3B1FEBD0-1851-E1FA-4762-34BB404E870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83134" y="1033764"/>
            <a:ext cx="1713124" cy="585267"/>
          </a:xfrm>
          <a:prstGeom prst="rect">
            <a:avLst/>
          </a:prstGeom>
        </p:spPr>
      </p:pic>
      <p:sp>
        <p:nvSpPr>
          <p:cNvPr id="14" name="Tytuł 76">
            <a:extLst>
              <a:ext uri="{FF2B5EF4-FFF2-40B4-BE49-F238E27FC236}">
                <a16:creationId xmlns:a16="http://schemas.microsoft.com/office/drawing/2014/main" id="{58D07AB1-607A-1733-5B79-1E0680371B99}"/>
              </a:ext>
            </a:extLst>
          </p:cNvPr>
          <p:cNvSpPr>
            <a:spLocks noGrp="1"/>
          </p:cNvSpPr>
          <p:nvPr>
            <p:ph type="ctrTitle" idx="3"/>
          </p:nvPr>
        </p:nvSpPr>
        <p:spPr>
          <a:xfrm>
            <a:off x="287338" y="4573588"/>
            <a:ext cx="1941512" cy="522287"/>
          </a:xfrm>
        </p:spPr>
        <p:txBody>
          <a:bodyPr/>
          <a:lstStyle/>
          <a:p>
            <a:r>
              <a:rPr lang="pl-PL" dirty="0"/>
              <a:t>13 czerwca 2023</a:t>
            </a:r>
            <a:br>
              <a:rPr lang="pl-PL" dirty="0"/>
            </a:br>
            <a:endParaRPr lang="pl-PL" dirty="0"/>
          </a:p>
        </p:txBody>
      </p:sp>
      <p:sp>
        <p:nvSpPr>
          <p:cNvPr id="16" name="Tytuł 2">
            <a:extLst>
              <a:ext uri="{FF2B5EF4-FFF2-40B4-BE49-F238E27FC236}">
                <a16:creationId xmlns:a16="http://schemas.microsoft.com/office/drawing/2014/main" id="{C162820B-52B4-3BEC-CFA7-EEA286026AC5}"/>
              </a:ext>
            </a:extLst>
          </p:cNvPr>
          <p:cNvSpPr>
            <a:spLocks noGrp="1"/>
          </p:cNvSpPr>
          <p:nvPr>
            <p:ph type="ctrTitle" idx="2"/>
          </p:nvPr>
        </p:nvSpPr>
        <p:spPr>
          <a:xfrm>
            <a:off x="6745288" y="4573588"/>
            <a:ext cx="2111375" cy="522287"/>
          </a:xfrm>
        </p:spPr>
        <p:txBody>
          <a:bodyPr/>
          <a:lstStyle/>
          <a:p>
            <a:r>
              <a:rPr lang="pl" dirty="0"/>
              <a:t>Jak skutecznie zarządzać danymi?</a:t>
            </a:r>
            <a:br>
              <a:rPr lang="pl-PL" dirty="0">
                <a:latin typeface="Barlow" panose="00000500000000000000" pitchFamily="2" charset="-18"/>
              </a:rPr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430166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531205B-5F1B-D2B2-B490-929337A6A6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" sz="1600" b="0" dirty="0">
                <a:solidFill>
                  <a:schemeClr val="accent2"/>
                </a:solidFill>
                <a:latin typeface="Noto Sans Symbols2" panose="020B0502040504020204" pitchFamily="34" charset="0"/>
                <a:ea typeface="Noto Sans Symbols2" panose="020B0502040504020204" pitchFamily="34" charset="0"/>
                <a:cs typeface="Arial"/>
                <a:sym typeface="Arial"/>
              </a:rPr>
              <a:t>⧫</a:t>
            </a:r>
            <a:r>
              <a:rPr lang="pl" sz="1800" b="0" dirty="0">
                <a:solidFill>
                  <a:schemeClr val="accent2"/>
                </a:solidFill>
                <a:latin typeface="Noto Sans Symbols2" panose="020B0502040504020204" pitchFamily="34" charset="0"/>
                <a:ea typeface="Noto Sans Symbols2" panose="020B0502040504020204" pitchFamily="34" charset="0"/>
                <a:cs typeface="Arial"/>
                <a:sym typeface="Arial"/>
              </a:rPr>
              <a:t> </a:t>
            </a:r>
            <a:br>
              <a:rPr lang="pl" sz="1800" b="0" dirty="0">
                <a:solidFill>
                  <a:schemeClr val="accent2"/>
                </a:solidFill>
                <a:latin typeface="Noto Sans Symbols2" panose="020B0502040504020204" pitchFamily="34" charset="0"/>
                <a:ea typeface="Noto Sans Symbols2" panose="020B0502040504020204" pitchFamily="34" charset="0"/>
                <a:cs typeface="Arial"/>
                <a:sym typeface="Arial"/>
              </a:rPr>
            </a:br>
            <a:r>
              <a:rPr lang="pl" sz="1600" dirty="0"/>
              <a:t>Plan Zarządzania Danymi</a:t>
            </a:r>
            <a:endParaRPr lang="pl-PL" dirty="0"/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5BD96C13-D582-7CD1-38CB-0CD24855ACE4}"/>
              </a:ext>
            </a:extLst>
          </p:cNvPr>
          <p:cNvSpPr>
            <a:spLocks noGrp="1"/>
          </p:cNvSpPr>
          <p:nvPr>
            <p:ph type="body" idx="4"/>
          </p:nvPr>
        </p:nvSpPr>
        <p:spPr>
          <a:xfrm>
            <a:off x="2574293" y="3179805"/>
            <a:ext cx="2167723" cy="874681"/>
          </a:xfrm>
        </p:spPr>
        <p:txBody>
          <a:bodyPr/>
          <a:lstStyle/>
          <a:p>
            <a:pPr marL="161925" indent="0">
              <a:buNone/>
            </a:pPr>
            <a:r>
              <a:rPr lang="pl-PL" sz="1000" i="1" kern="100" dirty="0">
                <a:solidFill>
                  <a:schemeClr val="bg1"/>
                </a:solidFill>
                <a:effectLst/>
                <a:latin typeface="Barlow" panose="00000500000000000000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urzędy miast małych i średnich otrzymają wytyczne </a:t>
            </a:r>
            <a:r>
              <a:rPr lang="pl-PL" sz="1000" b="1" i="1" kern="100" dirty="0">
                <a:solidFill>
                  <a:schemeClr val="bg1"/>
                </a:solidFill>
                <a:effectLst/>
                <a:latin typeface="Barlow" panose="00000500000000000000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w jaki sposób gromadzić dane w sposób jednolity oraz umożliwiający utrzymanie danych wysokiej jakości</a:t>
            </a:r>
            <a:endParaRPr lang="pl-PL" sz="1100" i="1" kern="100" dirty="0">
              <a:solidFill>
                <a:schemeClr val="bg1"/>
              </a:solidFill>
              <a:effectLst/>
              <a:latin typeface="Barlow" panose="00000500000000000000" pitchFamily="2" charset="-18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1973C27F-1DAD-2337-E123-890777036C5C}"/>
              </a:ext>
            </a:extLst>
          </p:cNvPr>
          <p:cNvSpPr txBox="1"/>
          <p:nvPr/>
        </p:nvSpPr>
        <p:spPr>
          <a:xfrm>
            <a:off x="2105850" y="453352"/>
            <a:ext cx="316258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000" kern="100" cap="all" dirty="0">
                <a:solidFill>
                  <a:schemeClr val="accent2"/>
                </a:solidFill>
                <a:effectLst/>
                <a:latin typeface="Barlow ExtraBold" panose="00000900000000000000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Standard danych </a:t>
            </a:r>
            <a:endParaRPr lang="pl-PL" sz="2000" cap="all" dirty="0">
              <a:solidFill>
                <a:schemeClr val="accent2"/>
              </a:solidFill>
              <a:latin typeface="Barlow ExtraBold" panose="00000900000000000000" pitchFamily="2" charset="-18"/>
            </a:endParaRPr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57091A5F-63A9-A3F8-2E0D-F298A8487B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75227814"/>
              </p:ext>
            </p:extLst>
          </p:nvPr>
        </p:nvGraphicFramePr>
        <p:xfrm>
          <a:off x="3818974" y="44114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Obraz 4" descr="Obraz zawierający tekst, Czcionka, Grafika, projekt graficzny&#10;&#10;Opis wygenerowany automatycznie">
            <a:extLst>
              <a:ext uri="{FF2B5EF4-FFF2-40B4-BE49-F238E27FC236}">
                <a16:creationId xmlns:a16="http://schemas.microsoft.com/office/drawing/2014/main" id="{D0431D0F-1F26-3793-980F-8162EC9B42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5479" y="1033276"/>
            <a:ext cx="1713124" cy="585267"/>
          </a:xfrm>
          <a:prstGeom prst="rect">
            <a:avLst/>
          </a:prstGeom>
        </p:spPr>
      </p:pic>
      <p:sp>
        <p:nvSpPr>
          <p:cNvPr id="8" name="Tytuł 76">
            <a:extLst>
              <a:ext uri="{FF2B5EF4-FFF2-40B4-BE49-F238E27FC236}">
                <a16:creationId xmlns:a16="http://schemas.microsoft.com/office/drawing/2014/main" id="{9692E932-865D-986D-503D-2ADC41D40973}"/>
              </a:ext>
            </a:extLst>
          </p:cNvPr>
          <p:cNvSpPr>
            <a:spLocks noGrp="1"/>
          </p:cNvSpPr>
          <p:nvPr>
            <p:ph type="ctrTitle" idx="3"/>
          </p:nvPr>
        </p:nvSpPr>
        <p:spPr>
          <a:xfrm>
            <a:off x="287338" y="4573588"/>
            <a:ext cx="1941512" cy="522287"/>
          </a:xfrm>
        </p:spPr>
        <p:txBody>
          <a:bodyPr/>
          <a:lstStyle/>
          <a:p>
            <a:r>
              <a:rPr lang="pl-PL" dirty="0"/>
              <a:t>13 czerwca 2023</a:t>
            </a:r>
            <a:br>
              <a:rPr lang="pl-PL" dirty="0"/>
            </a:br>
            <a:endParaRPr lang="pl-PL" dirty="0"/>
          </a:p>
        </p:txBody>
      </p:sp>
      <p:sp>
        <p:nvSpPr>
          <p:cNvPr id="9" name="Tytuł 2">
            <a:extLst>
              <a:ext uri="{FF2B5EF4-FFF2-40B4-BE49-F238E27FC236}">
                <a16:creationId xmlns:a16="http://schemas.microsoft.com/office/drawing/2014/main" id="{77F11639-C9B3-447A-6979-146C7AAB6E18}"/>
              </a:ext>
            </a:extLst>
          </p:cNvPr>
          <p:cNvSpPr>
            <a:spLocks noGrp="1"/>
          </p:cNvSpPr>
          <p:nvPr>
            <p:ph type="ctrTitle" idx="2"/>
          </p:nvPr>
        </p:nvSpPr>
        <p:spPr>
          <a:xfrm>
            <a:off x="6745288" y="4573588"/>
            <a:ext cx="2111375" cy="522287"/>
          </a:xfrm>
        </p:spPr>
        <p:txBody>
          <a:bodyPr/>
          <a:lstStyle/>
          <a:p>
            <a:r>
              <a:rPr lang="pl" dirty="0"/>
              <a:t>Jak skutecznie zarządzać danymi?</a:t>
            </a:r>
            <a:br>
              <a:rPr lang="pl-PL" dirty="0">
                <a:latin typeface="Barlow" panose="00000500000000000000" pitchFamily="2" charset="-18"/>
              </a:rPr>
            </a:br>
            <a:endParaRPr lang="pl-PL" dirty="0"/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309609A6-FAC4-F6F3-33DC-8BF2D3CAE339}"/>
              </a:ext>
            </a:extLst>
          </p:cNvPr>
          <p:cNvSpPr txBox="1"/>
          <p:nvPr/>
        </p:nvSpPr>
        <p:spPr>
          <a:xfrm>
            <a:off x="2458560" y="987755"/>
            <a:ext cx="239919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1925" indent="0">
              <a:buNone/>
            </a:pPr>
            <a:r>
              <a:rPr lang="pl-PL" sz="1000" i="1" kern="100" dirty="0">
                <a:solidFill>
                  <a:schemeClr val="bg1"/>
                </a:solidFill>
                <a:latin typeface="Barlow" panose="00000500000000000000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pl-PL" sz="1000" i="1" kern="100" dirty="0">
                <a:solidFill>
                  <a:schemeClr val="bg1"/>
                </a:solidFill>
                <a:effectLst/>
                <a:latin typeface="Barlow" panose="00000500000000000000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iskiej jakości dane uniemożliwiają efektywne ich wykorzystanie przez co konieczne jest </a:t>
            </a:r>
            <a:r>
              <a:rPr lang="pl-PL" sz="1000" b="1" i="1" kern="100" dirty="0">
                <a:solidFill>
                  <a:schemeClr val="bg1"/>
                </a:solidFill>
                <a:effectLst/>
                <a:latin typeface="Barlow" panose="00000500000000000000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wprowadzenie schematu gromadzenia umożliwiających ich uporządkowanie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694ED2D2-6724-05E8-7F62-124D02036884}"/>
              </a:ext>
            </a:extLst>
          </p:cNvPr>
          <p:cNvSpPr txBox="1"/>
          <p:nvPr/>
        </p:nvSpPr>
        <p:spPr>
          <a:xfrm>
            <a:off x="2458560" y="2196141"/>
            <a:ext cx="229203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1925" indent="0">
              <a:buNone/>
            </a:pPr>
            <a:r>
              <a:rPr lang="pl-PL" sz="1000" i="1" kern="100" dirty="0">
                <a:solidFill>
                  <a:schemeClr val="bg1"/>
                </a:solidFill>
                <a:effectLst/>
                <a:latin typeface="Barlow" panose="00000500000000000000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dotyczy to głównie danych dla których </a:t>
            </a:r>
            <a:r>
              <a:rPr lang="pl-PL" sz="1000" b="1" i="1" kern="100" dirty="0">
                <a:solidFill>
                  <a:schemeClr val="bg1"/>
                </a:solidFill>
                <a:effectLst/>
                <a:latin typeface="Barlow" panose="00000500000000000000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brakuje wytycznych na poziomie krajowego ustawodawstwa</a:t>
            </a:r>
          </a:p>
        </p:txBody>
      </p:sp>
      <p:sp>
        <p:nvSpPr>
          <p:cNvPr id="15" name="Trójkąt równoramienny 14">
            <a:extLst>
              <a:ext uri="{FF2B5EF4-FFF2-40B4-BE49-F238E27FC236}">
                <a16:creationId xmlns:a16="http://schemas.microsoft.com/office/drawing/2014/main" id="{FD33D210-5102-FB6B-A8F0-87B654E7958E}"/>
              </a:ext>
            </a:extLst>
          </p:cNvPr>
          <p:cNvSpPr/>
          <p:nvPr/>
        </p:nvSpPr>
        <p:spPr>
          <a:xfrm rot="19819898">
            <a:off x="2053948" y="1126317"/>
            <a:ext cx="506942" cy="438700"/>
          </a:xfrm>
          <a:prstGeom prst="triangle">
            <a:avLst/>
          </a:prstGeom>
          <a:solidFill>
            <a:schemeClr val="bg2"/>
          </a:solidFill>
        </p:spPr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pl-PL" sz="5400" b="0" cap="none" spc="0" dirty="0">
              <a:ln w="0"/>
              <a:solidFill>
                <a:schemeClr val="accent1"/>
              </a:solidFill>
              <a:effectLst>
                <a:glow>
                  <a:schemeClr val="accent1"/>
                </a:glow>
                <a:outerShdw blurRad="38100" dist="25400" dir="5400000" sx="99000" sy="99000" algn="ctr" rotWithShape="0">
                  <a:srgbClr val="6E747A">
                    <a:alpha val="47000"/>
                  </a:srgbClr>
                </a:outerShdw>
                <a:reflection blurRad="76200" stA="45000" endPos="65000" dist="50800" dir="5400000" sy="-100000" algn="bl" rotWithShape="0"/>
              </a:effectLst>
            </a:endParaRPr>
          </a:p>
        </p:txBody>
      </p:sp>
      <p:sp>
        <p:nvSpPr>
          <p:cNvPr id="16" name="Trójkąt równoramienny 15">
            <a:extLst>
              <a:ext uri="{FF2B5EF4-FFF2-40B4-BE49-F238E27FC236}">
                <a16:creationId xmlns:a16="http://schemas.microsoft.com/office/drawing/2014/main" id="{0669CD46-C3AB-B7FA-417A-B1BDE5DCA154}"/>
              </a:ext>
            </a:extLst>
          </p:cNvPr>
          <p:cNvSpPr/>
          <p:nvPr/>
        </p:nvSpPr>
        <p:spPr>
          <a:xfrm rot="19819898">
            <a:off x="2052846" y="2212031"/>
            <a:ext cx="499534" cy="432289"/>
          </a:xfrm>
          <a:prstGeom prst="triangle">
            <a:avLst/>
          </a:prstGeom>
          <a:solidFill>
            <a:schemeClr val="bg2"/>
          </a:solidFill>
        </p:spPr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pl-PL" sz="5400" b="0" cap="none" spc="0" dirty="0">
              <a:ln w="0"/>
              <a:solidFill>
                <a:schemeClr val="accent1"/>
              </a:solidFill>
              <a:effectLst>
                <a:glow>
                  <a:schemeClr val="accent1"/>
                </a:glow>
                <a:outerShdw blurRad="38100" dist="25400" dir="5400000" sx="99000" sy="99000" algn="ctr" rotWithShape="0">
                  <a:srgbClr val="6E747A">
                    <a:alpha val="47000"/>
                  </a:srgbClr>
                </a:outerShdw>
                <a:reflection blurRad="76200" stA="45000" endPos="65000" dist="50800" dir="5400000" sy="-100000" algn="bl" rotWithShape="0"/>
              </a:effectLst>
            </a:endParaRPr>
          </a:p>
        </p:txBody>
      </p:sp>
      <p:sp>
        <p:nvSpPr>
          <p:cNvPr id="17" name="Trójkąt równoramienny 16">
            <a:extLst>
              <a:ext uri="{FF2B5EF4-FFF2-40B4-BE49-F238E27FC236}">
                <a16:creationId xmlns:a16="http://schemas.microsoft.com/office/drawing/2014/main" id="{806A8CF3-02D9-0F5F-7388-D0A9511A8CDA}"/>
              </a:ext>
            </a:extLst>
          </p:cNvPr>
          <p:cNvSpPr/>
          <p:nvPr/>
        </p:nvSpPr>
        <p:spPr>
          <a:xfrm rot="19819898">
            <a:off x="2079886" y="3275099"/>
            <a:ext cx="499534" cy="432289"/>
          </a:xfrm>
          <a:prstGeom prst="triangle">
            <a:avLst/>
          </a:prstGeom>
          <a:solidFill>
            <a:schemeClr val="bg2"/>
          </a:solidFill>
        </p:spPr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pl-PL" sz="5400" b="0" cap="none" spc="0" dirty="0">
              <a:ln w="0"/>
              <a:solidFill>
                <a:schemeClr val="accent1"/>
              </a:solidFill>
              <a:effectLst>
                <a:glow>
                  <a:schemeClr val="accent1"/>
                </a:glow>
                <a:outerShdw blurRad="38100" dist="25400" dir="5400000" sx="99000" sy="99000" algn="ctr" rotWithShape="0">
                  <a:srgbClr val="6E747A">
                    <a:alpha val="47000"/>
                  </a:srgbClr>
                </a:outerShdw>
                <a:reflection blurRad="76200" stA="45000" endPos="65000" dist="508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570795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4BEEACA-9E7A-BE78-C223-97E0072255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" sz="1600" b="0" dirty="0">
                <a:solidFill>
                  <a:schemeClr val="accent2"/>
                </a:solidFill>
                <a:latin typeface="Noto Sans Symbols2" panose="020B0502040504020204" pitchFamily="34" charset="0"/>
                <a:ea typeface="Noto Sans Symbols2" panose="020B0502040504020204" pitchFamily="34" charset="0"/>
                <a:cs typeface="Arial"/>
                <a:sym typeface="Arial"/>
              </a:rPr>
              <a:t>⧫</a:t>
            </a:r>
            <a:r>
              <a:rPr lang="pl" sz="1800" b="0" dirty="0">
                <a:solidFill>
                  <a:schemeClr val="accent2"/>
                </a:solidFill>
                <a:latin typeface="Noto Sans Symbols2" panose="020B0502040504020204" pitchFamily="34" charset="0"/>
                <a:ea typeface="Noto Sans Symbols2" panose="020B0502040504020204" pitchFamily="34" charset="0"/>
                <a:cs typeface="Arial"/>
                <a:sym typeface="Arial"/>
              </a:rPr>
              <a:t> </a:t>
            </a:r>
            <a:br>
              <a:rPr lang="pl" sz="1800" b="0" dirty="0">
                <a:solidFill>
                  <a:schemeClr val="accent2"/>
                </a:solidFill>
                <a:latin typeface="Noto Sans Symbols2" panose="020B0502040504020204" pitchFamily="34" charset="0"/>
                <a:ea typeface="Noto Sans Symbols2" panose="020B0502040504020204" pitchFamily="34" charset="0"/>
                <a:cs typeface="Arial"/>
                <a:sym typeface="Arial"/>
              </a:rPr>
            </a:br>
            <a:r>
              <a:rPr lang="pl" sz="1600" dirty="0"/>
              <a:t>Plan </a:t>
            </a:r>
            <a:r>
              <a:rPr lang="pl" dirty="0"/>
              <a:t>Z</a:t>
            </a:r>
            <a:r>
              <a:rPr lang="pl" sz="1600" dirty="0"/>
              <a:t>arządzania Danymi</a:t>
            </a:r>
            <a:endParaRPr lang="pl-PL" dirty="0"/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B980BFBD-BEA3-19BE-179D-EE61FB216FBB}"/>
              </a:ext>
            </a:extLst>
          </p:cNvPr>
          <p:cNvSpPr>
            <a:spLocks noGrp="1"/>
          </p:cNvSpPr>
          <p:nvPr>
            <p:ph type="body" idx="4"/>
          </p:nvPr>
        </p:nvSpPr>
        <p:spPr>
          <a:xfrm>
            <a:off x="3519613" y="871654"/>
            <a:ext cx="3908027" cy="229171"/>
          </a:xfrm>
        </p:spPr>
        <p:txBody>
          <a:bodyPr/>
          <a:lstStyle/>
          <a:p>
            <a:pPr marL="161925" indent="0">
              <a:buNone/>
            </a:pPr>
            <a:r>
              <a:rPr lang="pl-PL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Dokument określający z</a:t>
            </a:r>
            <a:r>
              <a:rPr lang="pl-PL" sz="105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asady zarządzania danymi obejmujące m.in. </a:t>
            </a:r>
          </a:p>
          <a:p>
            <a:pPr marL="161925" indent="0">
              <a:buNone/>
            </a:pPr>
            <a:endParaRPr lang="pl-PL" sz="105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EB4BE4E9-3FD1-0E30-B0AA-3FE269FE4A29}"/>
              </a:ext>
            </a:extLst>
          </p:cNvPr>
          <p:cNvSpPr txBox="1"/>
          <p:nvPr/>
        </p:nvSpPr>
        <p:spPr>
          <a:xfrm>
            <a:off x="2389949" y="383086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cap="all" dirty="0">
                <a:solidFill>
                  <a:schemeClr val="bg2"/>
                </a:solidFill>
                <a:latin typeface="Barlow ExtraBold" panose="00000900000000000000" pitchFamily="2" charset="-18"/>
              </a:rPr>
              <a:t>Standard organizacyjny</a:t>
            </a:r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6E4573A5-C32B-17F6-75A2-E99B52F54C45}"/>
              </a:ext>
            </a:extLst>
          </p:cNvPr>
          <p:cNvSpPr/>
          <p:nvPr/>
        </p:nvSpPr>
        <p:spPr>
          <a:xfrm>
            <a:off x="2669530" y="1005773"/>
            <a:ext cx="5608195" cy="190104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pl-PL" sz="5400" b="0" cap="none" spc="0">
              <a:ln w="0"/>
              <a:solidFill>
                <a:schemeClr val="accent1"/>
              </a:solidFill>
              <a:effectLst>
                <a:glow>
                  <a:schemeClr val="accent1"/>
                </a:glow>
                <a:outerShdw blurRad="38100" dist="25400" dir="5400000" sx="99000" sy="99000" algn="ctr" rotWithShape="0">
                  <a:srgbClr val="6E747A">
                    <a:alpha val="47000"/>
                  </a:srgbClr>
                </a:outerShdw>
                <a:reflection blurRad="76200" stA="45000" endPos="65000" dist="50800" dir="5400000" sy="-100000" algn="bl" rotWithShape="0"/>
              </a:effectLst>
            </a:endParaRPr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E3DB50D5-CC27-0F00-D96C-60B1DB845AF8}"/>
              </a:ext>
            </a:extLst>
          </p:cNvPr>
          <p:cNvSpPr/>
          <p:nvPr/>
        </p:nvSpPr>
        <p:spPr>
          <a:xfrm>
            <a:off x="641735" y="1493313"/>
            <a:ext cx="3705388" cy="2355834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pl-PL" sz="5400" b="0" cap="none" spc="0" dirty="0">
              <a:ln w="0"/>
              <a:solidFill>
                <a:schemeClr val="accent1"/>
              </a:solidFill>
              <a:effectLst>
                <a:glow>
                  <a:schemeClr val="accent1"/>
                </a:glow>
                <a:outerShdw blurRad="38100" dist="25400" dir="5400000" sx="99000" sy="99000" algn="ctr" rotWithShape="0">
                  <a:srgbClr val="6E747A">
                    <a:alpha val="47000"/>
                  </a:srgbClr>
                </a:outerShdw>
                <a:reflection blurRad="76200" stA="45000" endPos="65000" dist="50800" dir="5400000" sy="-100000" algn="bl" rotWithShape="0"/>
              </a:effectLst>
            </a:endParaRPr>
          </a:p>
        </p:txBody>
      </p:sp>
      <p:sp>
        <p:nvSpPr>
          <p:cNvPr id="17" name="Prostokąt 16">
            <a:extLst>
              <a:ext uri="{FF2B5EF4-FFF2-40B4-BE49-F238E27FC236}">
                <a16:creationId xmlns:a16="http://schemas.microsoft.com/office/drawing/2014/main" id="{7A9D4616-3C7D-6D90-7F17-54EF84079177}"/>
              </a:ext>
            </a:extLst>
          </p:cNvPr>
          <p:cNvSpPr/>
          <p:nvPr/>
        </p:nvSpPr>
        <p:spPr>
          <a:xfrm>
            <a:off x="2491070" y="2671230"/>
            <a:ext cx="1912842" cy="1177917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pl-PL" sz="5400" b="0" cap="none" spc="0" dirty="0">
              <a:ln w="0"/>
              <a:solidFill>
                <a:schemeClr val="accent1"/>
              </a:solidFill>
              <a:effectLst>
                <a:glow>
                  <a:schemeClr val="accent1"/>
                </a:glow>
                <a:outerShdw blurRad="38100" dist="25400" dir="5400000" sx="99000" sy="99000" algn="ctr" rotWithShape="0">
                  <a:srgbClr val="6E747A">
                    <a:alpha val="47000"/>
                  </a:srgbClr>
                </a:outerShdw>
                <a:reflection blurRad="76200" stA="45000" endPos="65000" dist="50800" dir="5400000" sy="-100000" algn="bl" rotWithShape="0"/>
              </a:effectLst>
            </a:endParaRPr>
          </a:p>
        </p:txBody>
      </p:sp>
      <p:graphicFrame>
        <p:nvGraphicFramePr>
          <p:cNvPr id="19" name="Diagram 18">
            <a:extLst>
              <a:ext uri="{FF2B5EF4-FFF2-40B4-BE49-F238E27FC236}">
                <a16:creationId xmlns:a16="http://schemas.microsoft.com/office/drawing/2014/main" id="{29C28B01-C0F4-BF47-44B8-86AAED493F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2422202"/>
              </p:ext>
            </p:extLst>
          </p:nvPr>
        </p:nvGraphicFramePr>
        <p:xfrm>
          <a:off x="2170500" y="1190021"/>
          <a:ext cx="6686550" cy="32538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1" name="Obraz 20" descr="Obraz zawierający tekst, Czcionka, Grafika, projekt graficzny&#10;&#10;Opis wygenerowany automatycznie">
            <a:extLst>
              <a:ext uri="{FF2B5EF4-FFF2-40B4-BE49-F238E27FC236}">
                <a16:creationId xmlns:a16="http://schemas.microsoft.com/office/drawing/2014/main" id="{E95CD847-6406-35D3-457D-BB778EDC33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3134" y="1033764"/>
            <a:ext cx="1713124" cy="585267"/>
          </a:xfrm>
          <a:prstGeom prst="rect">
            <a:avLst/>
          </a:prstGeom>
        </p:spPr>
      </p:pic>
      <p:sp>
        <p:nvSpPr>
          <p:cNvPr id="22" name="Tytuł 76">
            <a:extLst>
              <a:ext uri="{FF2B5EF4-FFF2-40B4-BE49-F238E27FC236}">
                <a16:creationId xmlns:a16="http://schemas.microsoft.com/office/drawing/2014/main" id="{7B325160-6DCA-F440-9295-68A8EBF25714}"/>
              </a:ext>
            </a:extLst>
          </p:cNvPr>
          <p:cNvSpPr>
            <a:spLocks noGrp="1"/>
          </p:cNvSpPr>
          <p:nvPr>
            <p:ph type="ctrTitle" idx="3"/>
          </p:nvPr>
        </p:nvSpPr>
        <p:spPr>
          <a:xfrm>
            <a:off x="287338" y="4573588"/>
            <a:ext cx="1941512" cy="522287"/>
          </a:xfrm>
        </p:spPr>
        <p:txBody>
          <a:bodyPr/>
          <a:lstStyle/>
          <a:p>
            <a:r>
              <a:rPr lang="pl-PL" dirty="0"/>
              <a:t>13 czerwca 2023</a:t>
            </a:r>
            <a:br>
              <a:rPr lang="pl-PL" dirty="0"/>
            </a:br>
            <a:endParaRPr lang="pl-PL" dirty="0"/>
          </a:p>
        </p:txBody>
      </p:sp>
      <p:sp>
        <p:nvSpPr>
          <p:cNvPr id="23" name="Tytuł 2">
            <a:extLst>
              <a:ext uri="{FF2B5EF4-FFF2-40B4-BE49-F238E27FC236}">
                <a16:creationId xmlns:a16="http://schemas.microsoft.com/office/drawing/2014/main" id="{8A949795-6315-9097-F5F2-8BBA17701455}"/>
              </a:ext>
            </a:extLst>
          </p:cNvPr>
          <p:cNvSpPr>
            <a:spLocks noGrp="1"/>
          </p:cNvSpPr>
          <p:nvPr>
            <p:ph type="ctrTitle" idx="2"/>
          </p:nvPr>
        </p:nvSpPr>
        <p:spPr>
          <a:xfrm>
            <a:off x="6745288" y="4573588"/>
            <a:ext cx="2111375" cy="522287"/>
          </a:xfrm>
        </p:spPr>
        <p:txBody>
          <a:bodyPr/>
          <a:lstStyle/>
          <a:p>
            <a:r>
              <a:rPr lang="pl" dirty="0"/>
              <a:t>Jak skutecznie zarządzać danymi?</a:t>
            </a:r>
            <a:br>
              <a:rPr lang="pl-PL" dirty="0">
                <a:latin typeface="Barlow" panose="00000500000000000000" pitchFamily="2" charset="-18"/>
              </a:rPr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222019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8527169-7F12-670B-BB78-1CD108418A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" sz="1600" b="0" dirty="0">
                <a:solidFill>
                  <a:schemeClr val="accent2"/>
                </a:solidFill>
                <a:latin typeface="Noto Sans Symbols2" panose="020B0502040504020204" pitchFamily="34" charset="0"/>
                <a:ea typeface="Noto Sans Symbols2" panose="020B0502040504020204" pitchFamily="34" charset="0"/>
                <a:cs typeface="Arial"/>
                <a:sym typeface="Arial"/>
              </a:rPr>
              <a:t>⧫</a:t>
            </a:r>
            <a:r>
              <a:rPr lang="pl" sz="1800" b="0" dirty="0">
                <a:solidFill>
                  <a:schemeClr val="accent2"/>
                </a:solidFill>
                <a:latin typeface="Noto Sans Symbols2" panose="020B0502040504020204" pitchFamily="34" charset="0"/>
                <a:ea typeface="Noto Sans Symbols2" panose="020B0502040504020204" pitchFamily="34" charset="0"/>
                <a:cs typeface="Arial"/>
                <a:sym typeface="Arial"/>
              </a:rPr>
              <a:t> </a:t>
            </a:r>
            <a:br>
              <a:rPr lang="pl" sz="1800" b="0" dirty="0">
                <a:solidFill>
                  <a:schemeClr val="accent2"/>
                </a:solidFill>
                <a:latin typeface="Noto Sans Symbols2" panose="020B0502040504020204" pitchFamily="34" charset="0"/>
                <a:ea typeface="Noto Sans Symbols2" panose="020B0502040504020204" pitchFamily="34" charset="0"/>
                <a:cs typeface="Arial"/>
                <a:sym typeface="Arial"/>
              </a:rPr>
            </a:br>
            <a:r>
              <a:rPr lang="pl" sz="1600" dirty="0"/>
              <a:t>Plan Zarządzania Danymi</a:t>
            </a:r>
            <a:endParaRPr lang="pl-PL" dirty="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1EA7B11A-3373-300B-FA62-0260E5E24DF3}"/>
              </a:ext>
            </a:extLst>
          </p:cNvPr>
          <p:cNvSpPr txBox="1"/>
          <p:nvPr/>
        </p:nvSpPr>
        <p:spPr>
          <a:xfrm>
            <a:off x="2431412" y="1271234"/>
            <a:ext cx="2783235" cy="149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pl-PL" sz="1050" b="1" i="1" dirty="0">
                <a:solidFill>
                  <a:schemeClr val="bg1"/>
                </a:solidFill>
                <a:effectLst/>
                <a:latin typeface="Barlow" panose="00000500000000000000" pitchFamily="2" charset="-18"/>
                <a:ea typeface="Calibri" panose="020F0502020204030204" pitchFamily="34" charset="0"/>
                <a:cs typeface="Calibri Light" panose="020F0302020204030204" pitchFamily="34" charset="0"/>
              </a:rPr>
              <a:t>Brak dowodów na realne korzyści </a:t>
            </a:r>
            <a:r>
              <a:rPr lang="pl-PL" sz="1050" i="1" dirty="0">
                <a:solidFill>
                  <a:schemeClr val="bg1"/>
                </a:solidFill>
                <a:effectLst/>
                <a:latin typeface="Barlow" panose="00000500000000000000" pitchFamily="2" charset="-18"/>
                <a:ea typeface="Calibri" panose="020F0502020204030204" pitchFamily="34" charset="0"/>
                <a:cs typeface="Calibri Light" panose="020F0302020204030204" pitchFamily="34" charset="0"/>
              </a:rPr>
              <a:t>wynikające z zaplanowanych działań może wpłynąć na </a:t>
            </a:r>
            <a:r>
              <a:rPr lang="pl-PL" sz="1050" b="1" i="1" dirty="0">
                <a:solidFill>
                  <a:schemeClr val="bg1"/>
                </a:solidFill>
                <a:effectLst/>
                <a:latin typeface="Barlow" panose="00000500000000000000" pitchFamily="2" charset="-18"/>
                <a:ea typeface="Calibri" panose="020F0502020204030204" pitchFamily="34" charset="0"/>
                <a:cs typeface="Calibri Light" panose="020F0302020204030204" pitchFamily="34" charset="0"/>
              </a:rPr>
              <a:t>wzrost niechęci pracowników UM do podejmowania wysiłków </a:t>
            </a:r>
            <a:r>
              <a:rPr lang="pl-PL" sz="1050" i="1" dirty="0">
                <a:solidFill>
                  <a:schemeClr val="bg1"/>
                </a:solidFill>
                <a:effectLst/>
                <a:latin typeface="Barlow" panose="00000500000000000000" pitchFamily="2" charset="-18"/>
                <a:ea typeface="Calibri" panose="020F0502020204030204" pitchFamily="34" charset="0"/>
                <a:cs typeface="Calibri Light" panose="020F0302020204030204" pitchFamily="34" charset="0"/>
              </a:rPr>
              <a:t>na kolejnych etapach wdrożeń w zakresie danych miejskich i cyfryzacji.</a:t>
            </a:r>
            <a:endParaRPr lang="pl-PL" sz="1050" i="1" dirty="0">
              <a:solidFill>
                <a:schemeClr val="bg1"/>
              </a:solidFill>
              <a:latin typeface="Barlow" panose="00000500000000000000" pitchFamily="2" charset="-18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endParaRPr lang="pl-PL" sz="1300" i="1" dirty="0">
              <a:solidFill>
                <a:schemeClr val="bg1"/>
              </a:solidFill>
              <a:effectLst/>
              <a:latin typeface="Barlow" panose="00000500000000000000" pitchFamily="2" charset="-18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7D25279A-4737-4143-2277-162AF3B9FC46}"/>
              </a:ext>
            </a:extLst>
          </p:cNvPr>
          <p:cNvSpPr txBox="1"/>
          <p:nvPr/>
        </p:nvSpPr>
        <p:spPr>
          <a:xfrm>
            <a:off x="2431412" y="482680"/>
            <a:ext cx="16695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cap="all" dirty="0">
                <a:solidFill>
                  <a:schemeClr val="accent2"/>
                </a:solidFill>
                <a:latin typeface="Barlow ExtraBold" panose="00000900000000000000" pitchFamily="2" charset="-18"/>
              </a:rPr>
              <a:t>ewaluacja</a:t>
            </a:r>
          </a:p>
        </p:txBody>
      </p:sp>
      <p:grpSp>
        <p:nvGrpSpPr>
          <p:cNvPr id="34" name="Grupa 33">
            <a:extLst>
              <a:ext uri="{FF2B5EF4-FFF2-40B4-BE49-F238E27FC236}">
                <a16:creationId xmlns:a16="http://schemas.microsoft.com/office/drawing/2014/main" id="{B0F9AF1A-2D9D-2487-B7DA-F885CA0C46E6}"/>
              </a:ext>
            </a:extLst>
          </p:cNvPr>
          <p:cNvGrpSpPr/>
          <p:nvPr/>
        </p:nvGrpSpPr>
        <p:grpSpPr>
          <a:xfrm>
            <a:off x="5366384" y="1030764"/>
            <a:ext cx="3352964" cy="3393459"/>
            <a:chOff x="5227271" y="1007712"/>
            <a:chExt cx="3352964" cy="3393459"/>
          </a:xfrm>
        </p:grpSpPr>
        <p:grpSp>
          <p:nvGrpSpPr>
            <p:cNvPr id="21" name="Grupa 20">
              <a:extLst>
                <a:ext uri="{FF2B5EF4-FFF2-40B4-BE49-F238E27FC236}">
                  <a16:creationId xmlns:a16="http://schemas.microsoft.com/office/drawing/2014/main" id="{B4CE98C4-01C6-1F03-6D69-2826279839B0}"/>
                </a:ext>
              </a:extLst>
            </p:cNvPr>
            <p:cNvGrpSpPr/>
            <p:nvPr/>
          </p:nvGrpSpPr>
          <p:grpSpPr>
            <a:xfrm>
              <a:off x="5227271" y="1007712"/>
              <a:ext cx="3352964" cy="3393459"/>
              <a:chOff x="5227271" y="1007712"/>
              <a:chExt cx="3352964" cy="3393459"/>
            </a:xfrm>
          </p:grpSpPr>
          <p:grpSp>
            <p:nvGrpSpPr>
              <p:cNvPr id="19" name="Grupa 18">
                <a:extLst>
                  <a:ext uri="{FF2B5EF4-FFF2-40B4-BE49-F238E27FC236}">
                    <a16:creationId xmlns:a16="http://schemas.microsoft.com/office/drawing/2014/main" id="{86FB5CC1-C23B-5A82-3025-233285DB0B67}"/>
                  </a:ext>
                </a:extLst>
              </p:cNvPr>
              <p:cNvGrpSpPr/>
              <p:nvPr/>
            </p:nvGrpSpPr>
            <p:grpSpPr>
              <a:xfrm>
                <a:off x="5227271" y="1588005"/>
                <a:ext cx="3352964" cy="2813166"/>
                <a:chOff x="5352420" y="1674299"/>
                <a:chExt cx="3352964" cy="2813166"/>
              </a:xfrm>
            </p:grpSpPr>
            <p:grpSp>
              <p:nvGrpSpPr>
                <p:cNvPr id="16" name="Grupa 15">
                  <a:extLst>
                    <a:ext uri="{FF2B5EF4-FFF2-40B4-BE49-F238E27FC236}">
                      <a16:creationId xmlns:a16="http://schemas.microsoft.com/office/drawing/2014/main" id="{5E586CF6-5818-56D7-C485-A3D83F1DA6D0}"/>
                    </a:ext>
                  </a:extLst>
                </p:cNvPr>
                <p:cNvGrpSpPr/>
                <p:nvPr/>
              </p:nvGrpSpPr>
              <p:grpSpPr>
                <a:xfrm>
                  <a:off x="6386574" y="1674299"/>
                  <a:ext cx="2318810" cy="2813166"/>
                  <a:chOff x="5436545" y="-45320"/>
                  <a:chExt cx="3168778" cy="3844341"/>
                </a:xfrm>
              </p:grpSpPr>
              <p:grpSp>
                <p:nvGrpSpPr>
                  <p:cNvPr id="14" name="Grupa 13">
                    <a:extLst>
                      <a:ext uri="{FF2B5EF4-FFF2-40B4-BE49-F238E27FC236}">
                        <a16:creationId xmlns:a16="http://schemas.microsoft.com/office/drawing/2014/main" id="{E3CCB484-7263-F129-B76E-F0B0288E3344}"/>
                      </a:ext>
                    </a:extLst>
                  </p:cNvPr>
                  <p:cNvGrpSpPr/>
                  <p:nvPr/>
                </p:nvGrpSpPr>
                <p:grpSpPr>
                  <a:xfrm>
                    <a:off x="5436545" y="744150"/>
                    <a:ext cx="3168778" cy="3054871"/>
                    <a:chOff x="2826039" y="309585"/>
                    <a:chExt cx="3168778" cy="3054871"/>
                  </a:xfrm>
                </p:grpSpPr>
                <p:sp>
                  <p:nvSpPr>
                    <p:cNvPr id="11" name="Sześciokąt 10">
                      <a:extLst>
                        <a:ext uri="{FF2B5EF4-FFF2-40B4-BE49-F238E27FC236}">
                          <a16:creationId xmlns:a16="http://schemas.microsoft.com/office/drawing/2014/main" id="{19EC9C0A-1757-7B1D-DFC7-E4A2B1A765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826039" y="1086279"/>
                      <a:ext cx="1732547" cy="1493576"/>
                    </a:xfrm>
                    <a:prstGeom prst="hexagon">
                      <a:avLst/>
                    </a:prstGeom>
                    <a:solidFill>
                      <a:schemeClr val="accent2"/>
                    </a:solidFill>
                  </p:spPr>
                  <p:txBody>
                    <a:bodyPr wrap="square" lIns="91440" tIns="45720" rIns="91440" bIns="45720" rtlCol="0" anchor="ctr">
                      <a:spAutoFit/>
                    </a:bodyPr>
                    <a:lstStyle/>
                    <a:p>
                      <a:pPr algn="ctr"/>
                      <a:endParaRPr lang="pl-PL" sz="5400" b="0" cap="none" spc="0">
                        <a:ln w="0"/>
                        <a:solidFill>
                          <a:schemeClr val="accent1"/>
                        </a:solidFill>
                        <a:effectLst>
                          <a:glow>
                            <a:schemeClr val="accent1"/>
                          </a:glow>
                          <a:outerShdw blurRad="38100" dist="25400" dir="5400000" sx="99000" sy="99000" algn="ctr" rotWithShape="0">
                            <a:srgbClr val="6E747A">
                              <a:alpha val="47000"/>
                            </a:srgbClr>
                          </a:outerShdw>
                          <a:reflection blurRad="76200" stA="45000" endPos="65000" dist="50800" dir="5400000" sy="-100000" algn="bl" rotWithShape="0"/>
                        </a:effectLst>
                      </a:endParaRPr>
                    </a:p>
                  </p:txBody>
                </p:sp>
                <p:sp>
                  <p:nvSpPr>
                    <p:cNvPr id="12" name="Sześciokąt 11">
                      <a:extLst>
                        <a:ext uri="{FF2B5EF4-FFF2-40B4-BE49-F238E27FC236}">
                          <a16:creationId xmlns:a16="http://schemas.microsoft.com/office/drawing/2014/main" id="{7A442DB8-EA7F-9F36-B714-AF0D451B63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262270" y="309585"/>
                      <a:ext cx="1732547" cy="1493575"/>
                    </a:xfrm>
                    <a:prstGeom prst="hexagon">
                      <a:avLst/>
                    </a:prstGeom>
                    <a:solidFill>
                      <a:schemeClr val="accent2"/>
                    </a:solidFill>
                  </p:spPr>
                  <p:txBody>
                    <a:bodyPr wrap="square" lIns="91440" tIns="45720" rIns="91440" bIns="45720" rtlCol="0" anchor="ctr">
                      <a:spAutoFit/>
                    </a:bodyPr>
                    <a:lstStyle/>
                    <a:p>
                      <a:pPr algn="ctr"/>
                      <a:endParaRPr lang="pl-PL" sz="5400" b="0" cap="none" spc="0">
                        <a:ln w="0"/>
                        <a:solidFill>
                          <a:schemeClr val="accent1"/>
                        </a:solidFill>
                        <a:effectLst>
                          <a:glow>
                            <a:schemeClr val="accent1"/>
                          </a:glow>
                          <a:outerShdw blurRad="38100" dist="25400" dir="5400000" sx="99000" sy="99000" algn="ctr" rotWithShape="0">
                            <a:srgbClr val="6E747A">
                              <a:alpha val="47000"/>
                            </a:srgbClr>
                          </a:outerShdw>
                          <a:reflection blurRad="76200" stA="45000" endPos="65000" dist="50800" dir="5400000" sy="-100000" algn="bl" rotWithShape="0"/>
                        </a:effectLst>
                      </a:endParaRPr>
                    </a:p>
                  </p:txBody>
                </p:sp>
                <p:sp>
                  <p:nvSpPr>
                    <p:cNvPr id="13" name="Sześciokąt 12">
                      <a:extLst>
                        <a:ext uri="{FF2B5EF4-FFF2-40B4-BE49-F238E27FC236}">
                          <a16:creationId xmlns:a16="http://schemas.microsoft.com/office/drawing/2014/main" id="{84C9D680-3DDE-CB02-2535-BEB86CEA32F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259179" y="1870880"/>
                      <a:ext cx="1732547" cy="1493576"/>
                    </a:xfrm>
                    <a:prstGeom prst="hexagon">
                      <a:avLst/>
                    </a:prstGeom>
                    <a:solidFill>
                      <a:schemeClr val="accent2"/>
                    </a:solidFill>
                  </p:spPr>
                  <p:txBody>
                    <a:bodyPr wrap="square" lIns="91440" tIns="45720" rIns="91440" bIns="45720" rtlCol="0" anchor="ctr">
                      <a:spAutoFit/>
                    </a:bodyPr>
                    <a:lstStyle/>
                    <a:p>
                      <a:pPr algn="ctr"/>
                      <a:endParaRPr lang="pl-PL" sz="5400" b="0" cap="none" spc="0">
                        <a:ln w="0"/>
                        <a:solidFill>
                          <a:schemeClr val="accent1"/>
                        </a:solidFill>
                        <a:effectLst>
                          <a:glow>
                            <a:schemeClr val="accent1"/>
                          </a:glow>
                          <a:outerShdw blurRad="38100" dist="25400" dir="5400000" sx="99000" sy="99000" algn="ctr" rotWithShape="0">
                            <a:srgbClr val="6E747A">
                              <a:alpha val="47000"/>
                            </a:srgbClr>
                          </a:outerShdw>
                          <a:reflection blurRad="76200" stA="45000" endPos="65000" dist="50800" dir="5400000" sy="-100000" algn="bl" rotWithShape="0"/>
                        </a:effectLst>
                      </a:endParaRPr>
                    </a:p>
                  </p:txBody>
                </p:sp>
              </p:grpSp>
              <p:sp>
                <p:nvSpPr>
                  <p:cNvPr id="15" name="Sześciokąt 14">
                    <a:extLst>
                      <a:ext uri="{FF2B5EF4-FFF2-40B4-BE49-F238E27FC236}">
                        <a16:creationId xmlns:a16="http://schemas.microsoft.com/office/drawing/2014/main" id="{EC428211-78FD-C7DD-A2A4-FF8343DCA054}"/>
                      </a:ext>
                    </a:extLst>
                  </p:cNvPr>
                  <p:cNvSpPr/>
                  <p:nvPr/>
                </p:nvSpPr>
                <p:spPr>
                  <a:xfrm>
                    <a:off x="5449959" y="-45320"/>
                    <a:ext cx="1732547" cy="1493576"/>
                  </a:xfrm>
                  <a:prstGeom prst="hexagon">
                    <a:avLst/>
                  </a:prstGeom>
                  <a:solidFill>
                    <a:schemeClr val="accent2"/>
                  </a:solidFill>
                </p:spPr>
                <p:txBody>
                  <a:bodyPr wrap="square" lIns="91440" tIns="45720" rIns="91440" bIns="45720" rtlCol="0" anchor="ctr">
                    <a:spAutoFit/>
                  </a:bodyPr>
                  <a:lstStyle/>
                  <a:p>
                    <a:pPr algn="ctr"/>
                    <a:endParaRPr lang="pl-PL" sz="5400" b="0" cap="none" spc="0">
                      <a:ln w="0"/>
                      <a:solidFill>
                        <a:schemeClr val="accent1"/>
                      </a:solidFill>
                      <a:effectLst>
                        <a:glow>
                          <a:schemeClr val="accent1"/>
                        </a:glow>
                        <a:outerShdw blurRad="38100" dist="25400" dir="5400000" sx="99000" sy="99000" algn="ctr" rotWithShape="0">
                          <a:srgbClr val="6E747A">
                            <a:alpha val="47000"/>
                          </a:srgbClr>
                        </a:outerShdw>
                        <a:reflection blurRad="76200" stA="45000" endPos="65000" dist="50800" dir="5400000" sy="-100000" algn="bl" rotWithShape="0"/>
                      </a:effectLst>
                    </a:endParaRPr>
                  </a:p>
                </p:txBody>
              </p:sp>
            </p:grpSp>
            <p:sp>
              <p:nvSpPr>
                <p:cNvPr id="18" name="Sześciokąt 17">
                  <a:extLst>
                    <a:ext uri="{FF2B5EF4-FFF2-40B4-BE49-F238E27FC236}">
                      <a16:creationId xmlns:a16="http://schemas.microsoft.com/office/drawing/2014/main" id="{E3FC56E3-2B97-BF73-7339-2DA521ED54B1}"/>
                    </a:ext>
                  </a:extLst>
                </p:cNvPr>
                <p:cNvSpPr/>
                <p:nvPr/>
              </p:nvSpPr>
              <p:spPr>
                <a:xfrm>
                  <a:off x="5352420" y="2247808"/>
                  <a:ext cx="1267822" cy="1092950"/>
                </a:xfrm>
                <a:prstGeom prst="hexagon">
                  <a:avLst/>
                </a:prstGeom>
                <a:solidFill>
                  <a:schemeClr val="accent2"/>
                </a:solidFill>
              </p:spPr>
              <p:txBody>
                <a:bodyPr wrap="square" lIns="91440" tIns="45720" rIns="91440" bIns="45720" rtlCol="0" anchor="ctr">
                  <a:spAutoFit/>
                </a:bodyPr>
                <a:lstStyle/>
                <a:p>
                  <a:pPr algn="ctr"/>
                  <a:endParaRPr lang="pl-PL" sz="5400" b="0" cap="none" spc="0">
                    <a:ln w="0"/>
                    <a:solidFill>
                      <a:schemeClr val="accent1"/>
                    </a:solidFill>
                    <a:effectLst>
                      <a:glow>
                        <a:schemeClr val="accent1"/>
                      </a:glow>
                      <a:outerShdw blurRad="38100" dist="25400" dir="5400000" sx="99000" sy="99000" algn="ctr" rotWithShape="0">
                        <a:srgbClr val="6E747A">
                          <a:alpha val="47000"/>
                        </a:srgbClr>
                      </a:outerShdw>
                      <a:reflection blurRad="76200" stA="45000" endPos="65000" dist="50800" dir="5400000" sy="-100000" algn="bl" rotWithShape="0"/>
                    </a:effectLst>
                  </a:endParaRPr>
                </a:p>
              </p:txBody>
            </p:sp>
          </p:grpSp>
          <p:sp>
            <p:nvSpPr>
              <p:cNvPr id="20" name="Sześciokąt 19">
                <a:extLst>
                  <a:ext uri="{FF2B5EF4-FFF2-40B4-BE49-F238E27FC236}">
                    <a16:creationId xmlns:a16="http://schemas.microsoft.com/office/drawing/2014/main" id="{52F1C960-2A2D-C02B-1660-6B65C47B5545}"/>
                  </a:ext>
                </a:extLst>
              </p:cNvPr>
              <p:cNvSpPr/>
              <p:nvPr/>
            </p:nvSpPr>
            <p:spPr>
              <a:xfrm>
                <a:off x="7312413" y="1007712"/>
                <a:ext cx="1267822" cy="1092950"/>
              </a:xfrm>
              <a:prstGeom prst="hexagon">
                <a:avLst/>
              </a:prstGeom>
              <a:solidFill>
                <a:schemeClr val="accent2"/>
              </a:solidFill>
            </p:spPr>
            <p:txBody>
              <a:bodyPr wrap="square" lIns="91440" tIns="45720" rIns="91440" bIns="45720" rtlCol="0" anchor="ctr">
                <a:spAutoFit/>
              </a:bodyPr>
              <a:lstStyle/>
              <a:p>
                <a:pPr algn="ctr"/>
                <a:endParaRPr lang="pl-PL" sz="5400" b="0" cap="none" spc="0">
                  <a:ln w="0"/>
                  <a:solidFill>
                    <a:schemeClr val="accent1"/>
                  </a:solidFill>
                  <a:effectLst>
                    <a:glow>
                      <a:schemeClr val="accent1"/>
                    </a:glow>
                    <a:outerShdw blurRad="38100" dist="25400" dir="5400000" sx="99000" sy="99000" algn="ctr" rotWithShape="0">
                      <a:srgbClr val="6E747A">
                        <a:alpha val="47000"/>
                      </a:srgbClr>
                    </a:outerShdw>
                    <a:reflection blurRad="76200" stA="45000" endPos="65000" dist="50800" dir="5400000" sy="-100000" algn="bl" rotWithShape="0"/>
                  </a:effectLst>
                </a:endParaRPr>
              </a:p>
            </p:txBody>
          </p:sp>
        </p:grpSp>
        <p:sp>
          <p:nvSpPr>
            <p:cNvPr id="23" name="pole tekstowe 22">
              <a:extLst>
                <a:ext uri="{FF2B5EF4-FFF2-40B4-BE49-F238E27FC236}">
                  <a16:creationId xmlns:a16="http://schemas.microsoft.com/office/drawing/2014/main" id="{B217D6AB-98C3-8E54-3029-022500876428}"/>
                </a:ext>
              </a:extLst>
            </p:cNvPr>
            <p:cNvSpPr txBox="1"/>
            <p:nvPr/>
          </p:nvSpPr>
          <p:spPr>
            <a:xfrm>
              <a:off x="7353728" y="1229683"/>
              <a:ext cx="1180668" cy="5078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l-PL" sz="900" dirty="0">
                  <a:solidFill>
                    <a:schemeClr val="tx1"/>
                  </a:solidFill>
                  <a:latin typeface="Barlow" panose="00000500000000000000" pitchFamily="2" charset="-18"/>
                </a:rPr>
                <a:t>Liczba zestawów danych które uległy ustandaryzowaniu</a:t>
              </a:r>
            </a:p>
          </p:txBody>
        </p:sp>
        <p:sp>
          <p:nvSpPr>
            <p:cNvPr id="25" name="pole tekstowe 24">
              <a:extLst>
                <a:ext uri="{FF2B5EF4-FFF2-40B4-BE49-F238E27FC236}">
                  <a16:creationId xmlns:a16="http://schemas.microsoft.com/office/drawing/2014/main" id="{7375531F-7EA9-50BE-93EF-3AEB23183AD5}"/>
                </a:ext>
              </a:extLst>
            </p:cNvPr>
            <p:cNvSpPr txBox="1"/>
            <p:nvPr/>
          </p:nvSpPr>
          <p:spPr>
            <a:xfrm>
              <a:off x="6425861" y="1821266"/>
              <a:ext cx="938950" cy="5078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l-PL" sz="900" dirty="0">
                  <a:solidFill>
                    <a:schemeClr val="tx1"/>
                  </a:solidFill>
                  <a:latin typeface="Barlow" panose="00000500000000000000" pitchFamily="2" charset="-18"/>
                </a:rPr>
                <a:t>Liczba danych na  3 poziomie otwartości</a:t>
              </a:r>
            </a:p>
          </p:txBody>
        </p:sp>
        <p:sp>
          <p:nvSpPr>
            <p:cNvPr id="27" name="pole tekstowe 26">
              <a:extLst>
                <a:ext uri="{FF2B5EF4-FFF2-40B4-BE49-F238E27FC236}">
                  <a16:creationId xmlns:a16="http://schemas.microsoft.com/office/drawing/2014/main" id="{F0107694-2A0D-2552-0B1E-EF4B5F088AC9}"/>
                </a:ext>
              </a:extLst>
            </p:cNvPr>
            <p:cNvSpPr txBox="1"/>
            <p:nvPr/>
          </p:nvSpPr>
          <p:spPr>
            <a:xfrm>
              <a:off x="5357365" y="2219291"/>
              <a:ext cx="983013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l-PL" sz="900" dirty="0">
                  <a:solidFill>
                    <a:schemeClr val="tx1"/>
                  </a:solidFill>
                  <a:latin typeface="Barlow" panose="00000500000000000000" pitchFamily="2" charset="-18"/>
                </a:rPr>
                <a:t>Liczba usprawnionych procesów za pośrednictwem mapy procesów w UM</a:t>
              </a:r>
            </a:p>
          </p:txBody>
        </p:sp>
        <p:sp>
          <p:nvSpPr>
            <p:cNvPr id="29" name="pole tekstowe 28">
              <a:extLst>
                <a:ext uri="{FF2B5EF4-FFF2-40B4-BE49-F238E27FC236}">
                  <a16:creationId xmlns:a16="http://schemas.microsoft.com/office/drawing/2014/main" id="{D689E48F-3EA3-A391-1D77-7723C03FF99C}"/>
                </a:ext>
              </a:extLst>
            </p:cNvPr>
            <p:cNvSpPr txBox="1"/>
            <p:nvPr/>
          </p:nvSpPr>
          <p:spPr>
            <a:xfrm>
              <a:off x="6365595" y="2883838"/>
              <a:ext cx="1079113" cy="7848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l-PL" sz="900" dirty="0">
                  <a:solidFill>
                    <a:schemeClr val="tx1"/>
                  </a:solidFill>
                  <a:latin typeface="Barlow" panose="00000500000000000000" pitchFamily="2" charset="-18"/>
                </a:rPr>
                <a:t>Liczba uczestników szkoleń z zakresu kompetencji cyfrowych</a:t>
              </a:r>
            </a:p>
          </p:txBody>
        </p:sp>
        <p:sp>
          <p:nvSpPr>
            <p:cNvPr id="31" name="pole tekstowe 30">
              <a:extLst>
                <a:ext uri="{FF2B5EF4-FFF2-40B4-BE49-F238E27FC236}">
                  <a16:creationId xmlns:a16="http://schemas.microsoft.com/office/drawing/2014/main" id="{11855642-683F-C9EF-C952-10AA33283659}"/>
                </a:ext>
              </a:extLst>
            </p:cNvPr>
            <p:cNvSpPr txBox="1"/>
            <p:nvPr/>
          </p:nvSpPr>
          <p:spPr>
            <a:xfrm>
              <a:off x="7310151" y="2535203"/>
              <a:ext cx="124612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l-PL" sz="900" dirty="0">
                  <a:solidFill>
                    <a:schemeClr val="tx1"/>
                  </a:solidFill>
                  <a:latin typeface="Barlow" panose="00000500000000000000" pitchFamily="2" charset="-18"/>
                </a:rPr>
                <a:t>Liczba otwartych zbiorów danych</a:t>
              </a:r>
            </a:p>
          </p:txBody>
        </p:sp>
        <p:sp>
          <p:nvSpPr>
            <p:cNvPr id="33" name="pole tekstowe 32">
              <a:extLst>
                <a:ext uri="{FF2B5EF4-FFF2-40B4-BE49-F238E27FC236}">
                  <a16:creationId xmlns:a16="http://schemas.microsoft.com/office/drawing/2014/main" id="{A72BEF2D-BE18-518C-1DDE-DE42EEE5EDDA}"/>
                </a:ext>
              </a:extLst>
            </p:cNvPr>
            <p:cNvSpPr txBox="1"/>
            <p:nvPr/>
          </p:nvSpPr>
          <p:spPr>
            <a:xfrm>
              <a:off x="7364811" y="3562002"/>
              <a:ext cx="119266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l-PL" sz="800" dirty="0">
                  <a:solidFill>
                    <a:schemeClr val="tx1"/>
                  </a:solidFill>
                  <a:latin typeface="Barlow" panose="00000500000000000000" pitchFamily="2" charset="-18"/>
                </a:rPr>
                <a:t>Liczba dodatkowych działań podjętych w zakresie zarządzania miastem w oparciu o dane </a:t>
              </a:r>
              <a:endParaRPr lang="pl-PL" sz="800" dirty="0">
                <a:solidFill>
                  <a:schemeClr val="tx1"/>
                </a:solidFill>
              </a:endParaRPr>
            </a:p>
          </p:txBody>
        </p:sp>
      </p:grpSp>
      <p:sp>
        <p:nvSpPr>
          <p:cNvPr id="36" name="pole tekstowe 35">
            <a:extLst>
              <a:ext uri="{FF2B5EF4-FFF2-40B4-BE49-F238E27FC236}">
                <a16:creationId xmlns:a16="http://schemas.microsoft.com/office/drawing/2014/main" id="{2623167F-5B58-9B22-FA8B-83879AC3F7FA}"/>
              </a:ext>
            </a:extLst>
          </p:cNvPr>
          <p:cNvSpPr txBox="1"/>
          <p:nvPr/>
        </p:nvSpPr>
        <p:spPr>
          <a:xfrm>
            <a:off x="5496478" y="445106"/>
            <a:ext cx="2981471" cy="4444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pl-PL" sz="1050" b="1" dirty="0">
                <a:solidFill>
                  <a:schemeClr val="bg1"/>
                </a:solidFill>
                <a:latin typeface="Barlow" panose="00000500000000000000" pitchFamily="2" charset="-18"/>
              </a:rPr>
              <a:t>Ewaluacja będzie oparta o wskaźniki bazujące na mierzalnych parametrach</a:t>
            </a:r>
          </a:p>
        </p:txBody>
      </p:sp>
      <p:sp>
        <p:nvSpPr>
          <p:cNvPr id="38" name="Sześciokąt 37">
            <a:extLst>
              <a:ext uri="{FF2B5EF4-FFF2-40B4-BE49-F238E27FC236}">
                <a16:creationId xmlns:a16="http://schemas.microsoft.com/office/drawing/2014/main" id="{44EBC93A-1749-B6DE-F652-143F3B9ECEDA}"/>
              </a:ext>
            </a:extLst>
          </p:cNvPr>
          <p:cNvSpPr/>
          <p:nvPr/>
        </p:nvSpPr>
        <p:spPr>
          <a:xfrm>
            <a:off x="5364192" y="1030764"/>
            <a:ext cx="1267822" cy="1092950"/>
          </a:xfrm>
          <a:prstGeom prst="hexagon">
            <a:avLst/>
          </a:prstGeom>
          <a:solidFill>
            <a:schemeClr val="bg1"/>
          </a:solidFill>
        </p:spPr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pl-PL" sz="5400" b="0" cap="none" spc="0">
              <a:ln w="0"/>
              <a:solidFill>
                <a:schemeClr val="accent1"/>
              </a:solidFill>
              <a:effectLst>
                <a:glow>
                  <a:schemeClr val="accent1"/>
                </a:glow>
                <a:outerShdw blurRad="38100" dist="25400" dir="5400000" sx="99000" sy="99000" algn="ctr" rotWithShape="0">
                  <a:srgbClr val="6E747A">
                    <a:alpha val="47000"/>
                  </a:srgbClr>
                </a:outerShdw>
                <a:reflection blurRad="76200" stA="45000" endPos="65000" dist="50800" dir="5400000" sy="-100000" algn="bl" rotWithShape="0"/>
              </a:effectLst>
            </a:endParaRPr>
          </a:p>
        </p:txBody>
      </p:sp>
      <p:sp>
        <p:nvSpPr>
          <p:cNvPr id="42" name="pole tekstowe 41">
            <a:extLst>
              <a:ext uri="{FF2B5EF4-FFF2-40B4-BE49-F238E27FC236}">
                <a16:creationId xmlns:a16="http://schemas.microsoft.com/office/drawing/2014/main" id="{9E1C01FD-D1B3-C15A-E7E0-E322ADBC83C8}"/>
              </a:ext>
            </a:extLst>
          </p:cNvPr>
          <p:cNvSpPr txBox="1"/>
          <p:nvPr/>
        </p:nvSpPr>
        <p:spPr>
          <a:xfrm>
            <a:off x="5235305" y="1432340"/>
            <a:ext cx="1293819" cy="2823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600"/>
              </a:spcAft>
            </a:pPr>
            <a:r>
              <a:rPr lang="pl-PL" sz="1200" b="1" dirty="0">
                <a:solidFill>
                  <a:schemeClr val="tx1"/>
                </a:solidFill>
                <a:latin typeface="Barlow ExtraBold" panose="00000900000000000000" pitchFamily="2" charset="-18"/>
              </a:rPr>
              <a:t>PRZYKŁADY</a:t>
            </a:r>
          </a:p>
        </p:txBody>
      </p:sp>
      <p:sp>
        <p:nvSpPr>
          <p:cNvPr id="44" name="pole tekstowe 43">
            <a:extLst>
              <a:ext uri="{FF2B5EF4-FFF2-40B4-BE49-F238E27FC236}">
                <a16:creationId xmlns:a16="http://schemas.microsoft.com/office/drawing/2014/main" id="{A597CDCD-A0BC-356F-72DF-D7E3527E71DF}"/>
              </a:ext>
            </a:extLst>
          </p:cNvPr>
          <p:cNvSpPr txBox="1"/>
          <p:nvPr/>
        </p:nvSpPr>
        <p:spPr>
          <a:xfrm>
            <a:off x="2418282" y="2757126"/>
            <a:ext cx="2862188" cy="1001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pl-PL" sz="1050" i="1" dirty="0">
                <a:solidFill>
                  <a:schemeClr val="bg1"/>
                </a:solidFill>
                <a:latin typeface="Barlow" panose="00000500000000000000" pitchFamily="2" charset="-18"/>
                <a:ea typeface="Calibri" panose="020F0502020204030204" pitchFamily="34" charset="0"/>
                <a:cs typeface="Calibri Light" panose="020F0302020204030204" pitchFamily="34" charset="0"/>
              </a:rPr>
              <a:t>E</a:t>
            </a:r>
            <a:r>
              <a:rPr lang="pl-PL" sz="1050" i="1" dirty="0">
                <a:solidFill>
                  <a:schemeClr val="bg1"/>
                </a:solidFill>
                <a:effectLst/>
                <a:latin typeface="Barlow" panose="00000500000000000000" pitchFamily="2" charset="-18"/>
                <a:ea typeface="Calibri" panose="020F0502020204030204" pitchFamily="34" charset="0"/>
                <a:cs typeface="Calibri Light" panose="020F0302020204030204" pitchFamily="34" charset="0"/>
              </a:rPr>
              <a:t>waluacja powinna być realizowana </a:t>
            </a:r>
            <a:r>
              <a:rPr lang="pl-PL" sz="1050" b="1" i="1" dirty="0">
                <a:solidFill>
                  <a:schemeClr val="bg1"/>
                </a:solidFill>
                <a:effectLst/>
                <a:latin typeface="Barlow" panose="00000500000000000000" pitchFamily="2" charset="-18"/>
                <a:ea typeface="Calibri" panose="020F0502020204030204" pitchFamily="34" charset="0"/>
                <a:cs typeface="Calibri Light" panose="020F0302020204030204" pitchFamily="34" charset="0"/>
              </a:rPr>
              <a:t>w trakcie całego procesu wdrażania planu zarządzania danymi</a:t>
            </a:r>
            <a:r>
              <a:rPr lang="pl-PL" sz="1050" i="1" dirty="0">
                <a:solidFill>
                  <a:schemeClr val="bg1"/>
                </a:solidFill>
                <a:effectLst/>
                <a:latin typeface="Barlow" panose="00000500000000000000" pitchFamily="2" charset="-18"/>
                <a:ea typeface="Calibri" panose="020F0502020204030204" pitchFamily="34" charset="0"/>
                <a:cs typeface="Calibri Light" panose="020F0302020204030204" pitchFamily="34" charset="0"/>
              </a:rPr>
              <a:t>. Pomoże ona uwidocznić efekty poszczególnych działań i ocenić ich przydatność.</a:t>
            </a:r>
          </a:p>
        </p:txBody>
      </p:sp>
      <p:pic>
        <p:nvPicPr>
          <p:cNvPr id="5" name="Obraz 4" descr="Obraz zawierający tekst, Czcionka, Grafika, projekt graficzny&#10;&#10;Opis wygenerowany automatycznie">
            <a:extLst>
              <a:ext uri="{FF2B5EF4-FFF2-40B4-BE49-F238E27FC236}">
                <a16:creationId xmlns:a16="http://schemas.microsoft.com/office/drawing/2014/main" id="{5C9B8A6F-5F38-49D9-1986-921BCFDF21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134" y="1033764"/>
            <a:ext cx="1713124" cy="585267"/>
          </a:xfrm>
          <a:prstGeom prst="rect">
            <a:avLst/>
          </a:prstGeom>
        </p:spPr>
      </p:pic>
      <p:sp>
        <p:nvSpPr>
          <p:cNvPr id="6" name="Tytuł 76">
            <a:extLst>
              <a:ext uri="{FF2B5EF4-FFF2-40B4-BE49-F238E27FC236}">
                <a16:creationId xmlns:a16="http://schemas.microsoft.com/office/drawing/2014/main" id="{BE8DAD2D-7D0B-33FE-C7A1-165929023288}"/>
              </a:ext>
            </a:extLst>
          </p:cNvPr>
          <p:cNvSpPr>
            <a:spLocks noGrp="1"/>
          </p:cNvSpPr>
          <p:nvPr>
            <p:ph type="ctrTitle" idx="3"/>
          </p:nvPr>
        </p:nvSpPr>
        <p:spPr>
          <a:xfrm>
            <a:off x="287338" y="4573588"/>
            <a:ext cx="1941512" cy="522287"/>
          </a:xfrm>
        </p:spPr>
        <p:txBody>
          <a:bodyPr/>
          <a:lstStyle/>
          <a:p>
            <a:r>
              <a:rPr lang="pl-PL" dirty="0"/>
              <a:t>13 czerwca 2023</a:t>
            </a:r>
            <a:br>
              <a:rPr lang="pl-PL" dirty="0"/>
            </a:br>
            <a:endParaRPr lang="pl-PL" dirty="0"/>
          </a:p>
        </p:txBody>
      </p:sp>
      <p:sp>
        <p:nvSpPr>
          <p:cNvPr id="9" name="Tytuł 2">
            <a:extLst>
              <a:ext uri="{FF2B5EF4-FFF2-40B4-BE49-F238E27FC236}">
                <a16:creationId xmlns:a16="http://schemas.microsoft.com/office/drawing/2014/main" id="{45849703-4FC3-0079-3CD3-4281A245F4BB}"/>
              </a:ext>
            </a:extLst>
          </p:cNvPr>
          <p:cNvSpPr>
            <a:spLocks noGrp="1"/>
          </p:cNvSpPr>
          <p:nvPr>
            <p:ph type="ctrTitle" idx="2"/>
          </p:nvPr>
        </p:nvSpPr>
        <p:spPr>
          <a:xfrm>
            <a:off x="6745288" y="4573588"/>
            <a:ext cx="2111375" cy="522287"/>
          </a:xfrm>
        </p:spPr>
        <p:txBody>
          <a:bodyPr/>
          <a:lstStyle/>
          <a:p>
            <a:r>
              <a:rPr lang="pl" dirty="0"/>
              <a:t>Jak skutecznie zarządzać danymi?</a:t>
            </a:r>
            <a:br>
              <a:rPr lang="pl-PL" dirty="0">
                <a:latin typeface="Barlow" panose="00000500000000000000" pitchFamily="2" charset="-18"/>
              </a:rPr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49893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3E9CABAA-058E-A478-12E4-8551D290796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" sz="1600" b="0" dirty="0">
                <a:solidFill>
                  <a:schemeClr val="accent2"/>
                </a:solidFill>
                <a:latin typeface="Noto Sans Symbols2" panose="020B0502040504020204" pitchFamily="34" charset="0"/>
                <a:ea typeface="Noto Sans Symbols2" panose="020B0502040504020204" pitchFamily="34" charset="0"/>
                <a:cs typeface="Arial"/>
                <a:sym typeface="Arial"/>
              </a:rPr>
              <a:t>⧫</a:t>
            </a:r>
            <a:r>
              <a:rPr lang="pl" sz="1800" b="0" dirty="0">
                <a:solidFill>
                  <a:schemeClr val="accent2"/>
                </a:solidFill>
                <a:latin typeface="Noto Sans Symbols2" panose="020B0502040504020204" pitchFamily="34" charset="0"/>
                <a:ea typeface="Noto Sans Symbols2" panose="020B0502040504020204" pitchFamily="34" charset="0"/>
                <a:cs typeface="Arial"/>
                <a:sym typeface="Arial"/>
              </a:rPr>
              <a:t> </a:t>
            </a:r>
            <a:br>
              <a:rPr lang="pl" sz="1800" b="0" dirty="0">
                <a:solidFill>
                  <a:schemeClr val="accent2"/>
                </a:solidFill>
                <a:latin typeface="Noto Sans Symbols2" panose="020B0502040504020204" pitchFamily="34" charset="0"/>
                <a:ea typeface="Noto Sans Symbols2" panose="020B0502040504020204" pitchFamily="34" charset="0"/>
                <a:cs typeface="Arial"/>
                <a:sym typeface="Arial"/>
              </a:rPr>
            </a:br>
            <a:r>
              <a:rPr lang="pl-PL" dirty="0"/>
              <a:t>Plan wystąpienia</a:t>
            </a:r>
          </a:p>
        </p:txBody>
      </p:sp>
      <p:sp>
        <p:nvSpPr>
          <p:cNvPr id="6" name="Tytuł 5">
            <a:extLst>
              <a:ext uri="{FF2B5EF4-FFF2-40B4-BE49-F238E27FC236}">
                <a16:creationId xmlns:a16="http://schemas.microsoft.com/office/drawing/2014/main" id="{21FAB273-C2B7-5449-C0DF-7FBE8C365276}"/>
              </a:ext>
            </a:extLst>
          </p:cNvPr>
          <p:cNvSpPr>
            <a:spLocks noGrp="1"/>
          </p:cNvSpPr>
          <p:nvPr>
            <p:ph type="ctrTitle" idx="2"/>
          </p:nvPr>
        </p:nvSpPr>
        <p:spPr/>
        <p:txBody>
          <a:bodyPr/>
          <a:lstStyle/>
          <a:p>
            <a:r>
              <a:rPr lang="pl" dirty="0"/>
              <a:t>Jak skutecznie zarządzać danymi?</a:t>
            </a:r>
            <a:br>
              <a:rPr lang="pl-PL" dirty="0">
                <a:latin typeface="Barlow" panose="00000500000000000000" pitchFamily="2" charset="-18"/>
              </a:rPr>
            </a:br>
            <a:endParaRPr lang="pl-PL" dirty="0"/>
          </a:p>
        </p:txBody>
      </p:sp>
      <p:sp>
        <p:nvSpPr>
          <p:cNvPr id="7" name="Tytuł 6">
            <a:extLst>
              <a:ext uri="{FF2B5EF4-FFF2-40B4-BE49-F238E27FC236}">
                <a16:creationId xmlns:a16="http://schemas.microsoft.com/office/drawing/2014/main" id="{4BCE3449-D982-B88E-A35D-FF676C1904BD}"/>
              </a:ext>
            </a:extLst>
          </p:cNvPr>
          <p:cNvSpPr>
            <a:spLocks noGrp="1"/>
          </p:cNvSpPr>
          <p:nvPr>
            <p:ph type="ctrTitle" idx="3"/>
          </p:nvPr>
        </p:nvSpPr>
        <p:spPr/>
        <p:txBody>
          <a:bodyPr/>
          <a:lstStyle/>
          <a:p>
            <a:r>
              <a:rPr lang="pl-PL" dirty="0"/>
              <a:t>13 czerwca 2023</a:t>
            </a:r>
            <a:br>
              <a:rPr lang="pl-PL" dirty="0"/>
            </a:br>
            <a:endParaRPr lang="pl-PL" dirty="0"/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D2941156-DB6D-DC39-26CD-B9EC4627DC29}"/>
              </a:ext>
            </a:extLst>
          </p:cNvPr>
          <p:cNvSpPr>
            <a:spLocks noGrp="1"/>
          </p:cNvSpPr>
          <p:nvPr>
            <p:ph type="body" idx="4"/>
          </p:nvPr>
        </p:nvSpPr>
        <p:spPr>
          <a:xfrm>
            <a:off x="2681487" y="730703"/>
            <a:ext cx="6785241" cy="3426900"/>
          </a:xfrm>
        </p:spPr>
        <p:txBody>
          <a:bodyPr/>
          <a:lstStyle/>
          <a:p>
            <a:pPr marL="390525" indent="-228600">
              <a:lnSpc>
                <a:spcPct val="150000"/>
              </a:lnSpc>
              <a:buAutoNum type="arabicPeriod"/>
            </a:pPr>
            <a:r>
              <a:rPr lang="pl-PL" sz="1400" b="1" dirty="0">
                <a:latin typeface="Barlow" panose="00000500000000000000" pitchFamily="2" charset="-18"/>
              </a:rPr>
              <a:t>Dlaczego warto zarządzać danymi?</a:t>
            </a:r>
          </a:p>
          <a:p>
            <a:pPr marL="390525" indent="-228600">
              <a:lnSpc>
                <a:spcPct val="150000"/>
              </a:lnSpc>
              <a:buAutoNum type="arabicPeriod"/>
            </a:pPr>
            <a:r>
              <a:rPr lang="pl-PL" sz="1400" b="1" dirty="0">
                <a:latin typeface="Barlow" panose="00000500000000000000" pitchFamily="2" charset="-18"/>
              </a:rPr>
              <a:t>Od czego zacząć?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l" sz="1400" dirty="0">
                <a:solidFill>
                  <a:schemeClr val="bg1"/>
                </a:solidFill>
                <a:latin typeface="Barlow" panose="00000500000000000000" pitchFamily="2" charset="-18"/>
              </a:rPr>
              <a:t>Grupa zarządzająca</a:t>
            </a:r>
            <a:endParaRPr lang="pl" sz="2800" dirty="0">
              <a:solidFill>
                <a:schemeClr val="bg1"/>
              </a:solidFill>
              <a:latin typeface="Barlow" panose="00000500000000000000" pitchFamily="2" charset="-18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l" sz="1400" dirty="0">
                <a:solidFill>
                  <a:schemeClr val="bg1"/>
                </a:solidFill>
                <a:latin typeface="Barlow" panose="00000500000000000000" pitchFamily="2" charset="-18"/>
              </a:rPr>
              <a:t>Diagnoza stanu istniejącego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l" sz="1400" dirty="0">
                <a:solidFill>
                  <a:schemeClr val="bg1"/>
                </a:solidFill>
                <a:latin typeface="Barlow" panose="00000500000000000000" pitchFamily="2" charset="-18"/>
              </a:rPr>
              <a:t>Wizja, cele i efekty</a:t>
            </a:r>
            <a:endParaRPr lang="pl-PL" sz="1400" dirty="0">
              <a:latin typeface="Barlow" panose="00000500000000000000" pitchFamily="2" charset="-18"/>
            </a:endParaRPr>
          </a:p>
          <a:p>
            <a:pPr marL="390525" indent="-228600">
              <a:lnSpc>
                <a:spcPct val="150000"/>
              </a:lnSpc>
              <a:buAutoNum type="arabicPeriod"/>
            </a:pPr>
            <a:r>
              <a:rPr lang="pl-PL" sz="1400" b="1" dirty="0">
                <a:latin typeface="Barlow" panose="00000500000000000000" pitchFamily="2" charset="-18"/>
              </a:rPr>
              <a:t>Plan Zarządzania Danymi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l-PL" sz="1400" dirty="0">
                <a:latin typeface="Barlow" panose="00000500000000000000" pitchFamily="2" charset="-18"/>
              </a:rPr>
              <a:t>Model danych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l-PL" sz="1400" dirty="0">
                <a:latin typeface="Barlow" panose="00000500000000000000" pitchFamily="2" charset="-18"/>
              </a:rPr>
              <a:t>Standard danych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l-PL" sz="1400" dirty="0">
                <a:latin typeface="Barlow" panose="00000500000000000000" pitchFamily="2" charset="-18"/>
              </a:rPr>
              <a:t>Standard organizacyjny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l-PL" sz="1400" dirty="0">
                <a:latin typeface="Barlow" panose="00000500000000000000" pitchFamily="2" charset="-18"/>
              </a:rPr>
              <a:t>Ewaluacja</a:t>
            </a:r>
          </a:p>
        </p:txBody>
      </p:sp>
      <p:pic>
        <p:nvPicPr>
          <p:cNvPr id="9" name="Obraz 8" descr="Obraz zawierający tekst, Czcionka, Grafika, projekt graficzny&#10;&#10;Opis wygenerowany automatycznie">
            <a:extLst>
              <a:ext uri="{FF2B5EF4-FFF2-40B4-BE49-F238E27FC236}">
                <a16:creationId xmlns:a16="http://schemas.microsoft.com/office/drawing/2014/main" id="{531D6B74-AD30-B79B-97AC-CAEC90057B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134" y="1033764"/>
            <a:ext cx="1713124" cy="58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6572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8B75A70-F5A7-AC6B-F216-00B9840344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" sz="1600" b="0" dirty="0">
                <a:solidFill>
                  <a:schemeClr val="accent2"/>
                </a:solidFill>
                <a:latin typeface="Noto Sans Symbols2" panose="020B0502040504020204" pitchFamily="34" charset="0"/>
                <a:ea typeface="Noto Sans Symbols2" panose="020B0502040504020204" pitchFamily="34" charset="0"/>
                <a:cs typeface="Arial"/>
                <a:sym typeface="Arial"/>
              </a:rPr>
              <a:t>⧫</a:t>
            </a:r>
            <a:r>
              <a:rPr lang="pl" sz="1800" b="0" dirty="0">
                <a:solidFill>
                  <a:schemeClr val="accent2"/>
                </a:solidFill>
                <a:latin typeface="Noto Sans Symbols2" panose="020B0502040504020204" pitchFamily="34" charset="0"/>
                <a:ea typeface="Noto Sans Symbols2" panose="020B0502040504020204" pitchFamily="34" charset="0"/>
                <a:cs typeface="Arial"/>
                <a:sym typeface="Arial"/>
              </a:rPr>
              <a:t> </a:t>
            </a:r>
            <a:br>
              <a:rPr lang="pl" sz="1800" b="0" dirty="0">
                <a:solidFill>
                  <a:schemeClr val="accent2"/>
                </a:solidFill>
                <a:latin typeface="Noto Sans Symbols2" panose="020B0502040504020204" pitchFamily="34" charset="0"/>
                <a:ea typeface="Noto Sans Symbols2" panose="020B0502040504020204" pitchFamily="34" charset="0"/>
                <a:cs typeface="Arial"/>
                <a:sym typeface="Arial"/>
              </a:rPr>
            </a:br>
            <a:r>
              <a:rPr lang="pl-PL" dirty="0"/>
              <a:t>Wizja i cele</a:t>
            </a:r>
            <a:br>
              <a:rPr lang="pl-PL" dirty="0"/>
            </a:br>
            <a:r>
              <a:rPr lang="pl-PL" b="0" dirty="0"/>
              <a:t>Przykład</a:t>
            </a:r>
          </a:p>
        </p:txBody>
      </p:sp>
      <p:pic>
        <p:nvPicPr>
          <p:cNvPr id="7" name="Obraz 6" descr="Obraz zawierający tekst, Czcionka, Grafika, projekt graficzny&#10;&#10;Opis wygenerowany automatycznie">
            <a:extLst>
              <a:ext uri="{FF2B5EF4-FFF2-40B4-BE49-F238E27FC236}">
                <a16:creationId xmlns:a16="http://schemas.microsoft.com/office/drawing/2014/main" id="{9874DCC9-9381-0B7F-C8D1-6B34D86795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134" y="1033764"/>
            <a:ext cx="1713124" cy="585267"/>
          </a:xfrm>
          <a:prstGeom prst="rect">
            <a:avLst/>
          </a:prstGeom>
        </p:spPr>
      </p:pic>
      <p:sp>
        <p:nvSpPr>
          <p:cNvPr id="8" name="Tytuł 76">
            <a:extLst>
              <a:ext uri="{FF2B5EF4-FFF2-40B4-BE49-F238E27FC236}">
                <a16:creationId xmlns:a16="http://schemas.microsoft.com/office/drawing/2014/main" id="{352D5893-3949-F714-88B1-3D265B776F79}"/>
              </a:ext>
            </a:extLst>
          </p:cNvPr>
          <p:cNvSpPr>
            <a:spLocks noGrp="1"/>
          </p:cNvSpPr>
          <p:nvPr>
            <p:ph type="ctrTitle" idx="3"/>
          </p:nvPr>
        </p:nvSpPr>
        <p:spPr>
          <a:xfrm>
            <a:off x="287338" y="4573588"/>
            <a:ext cx="1941512" cy="522287"/>
          </a:xfrm>
        </p:spPr>
        <p:txBody>
          <a:bodyPr/>
          <a:lstStyle/>
          <a:p>
            <a:r>
              <a:rPr lang="pl-PL" dirty="0"/>
              <a:t>13 czerwca 2023</a:t>
            </a:r>
            <a:br>
              <a:rPr lang="pl-PL" dirty="0"/>
            </a:br>
            <a:endParaRPr lang="pl-PL" dirty="0"/>
          </a:p>
        </p:txBody>
      </p:sp>
      <p:sp>
        <p:nvSpPr>
          <p:cNvPr id="9" name="Tytuł 2">
            <a:extLst>
              <a:ext uri="{FF2B5EF4-FFF2-40B4-BE49-F238E27FC236}">
                <a16:creationId xmlns:a16="http://schemas.microsoft.com/office/drawing/2014/main" id="{33AFFEEC-5A67-14D2-38B3-129524B485E9}"/>
              </a:ext>
            </a:extLst>
          </p:cNvPr>
          <p:cNvSpPr>
            <a:spLocks noGrp="1"/>
          </p:cNvSpPr>
          <p:nvPr>
            <p:ph type="ctrTitle" idx="2"/>
          </p:nvPr>
        </p:nvSpPr>
        <p:spPr>
          <a:xfrm>
            <a:off x="6745288" y="4573588"/>
            <a:ext cx="2111375" cy="522287"/>
          </a:xfrm>
        </p:spPr>
        <p:txBody>
          <a:bodyPr/>
          <a:lstStyle/>
          <a:p>
            <a:r>
              <a:rPr lang="pl" dirty="0"/>
              <a:t>Jak skutecznie zarządzać danymi?</a:t>
            </a:r>
            <a:br>
              <a:rPr lang="pl-PL" dirty="0">
                <a:latin typeface="Barlow" panose="00000500000000000000" pitchFamily="2" charset="-18"/>
              </a:rPr>
            </a:br>
            <a:endParaRPr lang="pl-PL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5A47F64D-C534-C558-0737-37E15783DA02}"/>
              </a:ext>
            </a:extLst>
          </p:cNvPr>
          <p:cNvSpPr txBox="1"/>
          <p:nvPr/>
        </p:nvSpPr>
        <p:spPr>
          <a:xfrm>
            <a:off x="2494428" y="342904"/>
            <a:ext cx="1284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chemeClr val="bg1"/>
                </a:solidFill>
                <a:latin typeface="Barlow ExtraBold" panose="00000900000000000000" pitchFamily="2" charset="-18"/>
              </a:rPr>
              <a:t>Wizja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95170AE6-DFBE-5575-B107-E369ECA3CF3B}"/>
              </a:ext>
            </a:extLst>
          </p:cNvPr>
          <p:cNvSpPr txBox="1"/>
          <p:nvPr/>
        </p:nvSpPr>
        <p:spPr>
          <a:xfrm>
            <a:off x="3010279" y="802366"/>
            <a:ext cx="559025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050" i="1" dirty="0">
                <a:solidFill>
                  <a:schemeClr val="accent2"/>
                </a:solidFill>
              </a:rPr>
              <a:t>… jest miastem zarządzanym w oparciu o rozwiązania i produkty tworzone na bazie dobrej jakości informacji o mieście przy jednoczesnym monitoringu i ewaluacji swoich przedsięwzięć. Natomiast sam Urząd Miejski jest instytucją, która działa sprawnie </a:t>
            </a:r>
            <a:br>
              <a:rPr lang="pl-PL" sz="1050" i="1" dirty="0">
                <a:solidFill>
                  <a:schemeClr val="accent2"/>
                </a:solidFill>
              </a:rPr>
            </a:br>
            <a:r>
              <a:rPr lang="pl-PL" sz="1050" i="1" dirty="0">
                <a:solidFill>
                  <a:schemeClr val="accent2"/>
                </a:solidFill>
              </a:rPr>
              <a:t>i efektywnie, dzięki kompetentnemu zespołowi wykorzystującemu dane, a także odpowiednio umocowanym w strukturze urzędu liderom innowacji, którzy inicjują zmiany </a:t>
            </a:r>
            <a:br>
              <a:rPr lang="pl-PL" sz="1050" i="1" dirty="0">
                <a:solidFill>
                  <a:schemeClr val="accent2"/>
                </a:solidFill>
              </a:rPr>
            </a:br>
            <a:r>
              <a:rPr lang="pl-PL" sz="1050" i="1" dirty="0">
                <a:solidFill>
                  <a:schemeClr val="accent2"/>
                </a:solidFill>
              </a:rPr>
              <a:t>i mają całościowy ogląd instytucji i procesów w niej zachodzących. Urząd i instytucje jemu podległe gromadzą dane w sposób ustandaryzowany co ułatwia ich wymianę, analizę oraz raportowanie.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30BC410E-5659-DAEC-05DD-E887D085B661}"/>
              </a:ext>
            </a:extLst>
          </p:cNvPr>
          <p:cNvSpPr txBox="1"/>
          <p:nvPr/>
        </p:nvSpPr>
        <p:spPr>
          <a:xfrm>
            <a:off x="2494429" y="299805"/>
            <a:ext cx="51585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5400" b="1" dirty="0">
                <a:solidFill>
                  <a:schemeClr val="accent2"/>
                </a:solidFill>
                <a:latin typeface="+mj-lt"/>
                <a:sym typeface="Arial"/>
              </a:rPr>
              <a:t>„</a:t>
            </a:r>
            <a:endParaRPr lang="pl" sz="1100" dirty="0">
              <a:solidFill>
                <a:schemeClr val="accent2"/>
              </a:solidFill>
              <a:latin typeface="+mj-lt"/>
              <a:sym typeface="Arial"/>
            </a:endParaRP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C99221B0-EA03-5525-E4B0-59DCAEFAEF1C}"/>
              </a:ext>
            </a:extLst>
          </p:cNvPr>
          <p:cNvSpPr txBox="1"/>
          <p:nvPr/>
        </p:nvSpPr>
        <p:spPr>
          <a:xfrm>
            <a:off x="2494428" y="2098906"/>
            <a:ext cx="2265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chemeClr val="bg1"/>
                </a:solidFill>
                <a:latin typeface="Barlow ExtraBold" panose="00000900000000000000" pitchFamily="2" charset="-18"/>
              </a:rPr>
              <a:t>Cele</a:t>
            </a: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01F8455F-6290-0C52-BA85-C536A609F836}"/>
              </a:ext>
            </a:extLst>
          </p:cNvPr>
          <p:cNvSpPr txBox="1"/>
          <p:nvPr/>
        </p:nvSpPr>
        <p:spPr>
          <a:xfrm>
            <a:off x="2659655" y="2779834"/>
            <a:ext cx="580526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400" b="1" i="1" u="none" strike="noStrike" baseline="0" dirty="0">
                <a:solidFill>
                  <a:schemeClr val="bg1"/>
                </a:solidFill>
                <a:latin typeface="Barlow" panose="00000500000000000000" pitchFamily="2" charset="-18"/>
              </a:rPr>
              <a:t>Miasto transparentne i monitorowane - zarządzane w oparciu o dowody</a:t>
            </a:r>
            <a:endParaRPr lang="pl-PL" sz="1400" b="1" i="0" u="none" strike="noStrike" baseline="0" dirty="0">
              <a:solidFill>
                <a:schemeClr val="bg1"/>
              </a:solidFill>
              <a:latin typeface="Barlow" panose="00000500000000000000" pitchFamily="2" charset="-18"/>
            </a:endParaRP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CDD85C71-FF03-180E-67F1-23B9BF132261}"/>
              </a:ext>
            </a:extLst>
          </p:cNvPr>
          <p:cNvSpPr txBox="1"/>
          <p:nvPr/>
        </p:nvSpPr>
        <p:spPr>
          <a:xfrm>
            <a:off x="2659655" y="3360497"/>
            <a:ext cx="612691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400" b="1" i="0" u="none" strike="noStrike" baseline="0" dirty="0">
                <a:solidFill>
                  <a:schemeClr val="bg1"/>
                </a:solidFill>
                <a:latin typeface="Barlow" panose="00000500000000000000" pitchFamily="2" charset="-18"/>
              </a:rPr>
              <a:t>Zaangażowanie interesariuszy miasta w podejmowanie decyzji w mieście </a:t>
            </a:r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946EDD13-E34B-3B2E-336E-0F593174717E}"/>
              </a:ext>
            </a:extLst>
          </p:cNvPr>
          <p:cNvSpPr txBox="1"/>
          <p:nvPr/>
        </p:nvSpPr>
        <p:spPr>
          <a:xfrm>
            <a:off x="2659655" y="3941160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400" b="1" i="0" u="none" strike="noStrike" baseline="0" dirty="0">
                <a:solidFill>
                  <a:schemeClr val="bg1"/>
                </a:solidFill>
                <a:latin typeface="Barlow" panose="00000500000000000000" pitchFamily="2" charset="-18"/>
              </a:rPr>
              <a:t>Sprawny urząd 	</a:t>
            </a:r>
          </a:p>
        </p:txBody>
      </p:sp>
      <p:sp>
        <p:nvSpPr>
          <p:cNvPr id="24" name="Trójkąt równoramienny 23">
            <a:extLst>
              <a:ext uri="{FF2B5EF4-FFF2-40B4-BE49-F238E27FC236}">
                <a16:creationId xmlns:a16="http://schemas.microsoft.com/office/drawing/2014/main" id="{E03BAA1D-EA55-6024-6A53-5D3B751ACC21}"/>
              </a:ext>
            </a:extLst>
          </p:cNvPr>
          <p:cNvSpPr/>
          <p:nvPr/>
        </p:nvSpPr>
        <p:spPr>
          <a:xfrm rot="19819898">
            <a:off x="2038901" y="2661738"/>
            <a:ext cx="506942" cy="438700"/>
          </a:xfrm>
          <a:prstGeom prst="triangle">
            <a:avLst/>
          </a:prstGeom>
          <a:solidFill>
            <a:schemeClr val="bg2"/>
          </a:solidFill>
        </p:spPr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pl-PL" sz="5400" b="0" cap="none" spc="0" dirty="0">
              <a:ln w="0"/>
              <a:solidFill>
                <a:schemeClr val="accent1"/>
              </a:solidFill>
              <a:effectLst>
                <a:glow>
                  <a:schemeClr val="accent1"/>
                </a:glow>
                <a:outerShdw blurRad="38100" dist="25400" dir="5400000" sx="99000" sy="99000" algn="ctr" rotWithShape="0">
                  <a:srgbClr val="6E747A">
                    <a:alpha val="47000"/>
                  </a:srgbClr>
                </a:outerShdw>
                <a:reflection blurRad="76200" stA="45000" endPos="65000" dist="50800" dir="5400000" sy="-100000" algn="bl" rotWithShape="0"/>
              </a:effectLst>
            </a:endParaRPr>
          </a:p>
        </p:txBody>
      </p:sp>
      <p:sp>
        <p:nvSpPr>
          <p:cNvPr id="25" name="Trójkąt równoramienny 24">
            <a:extLst>
              <a:ext uri="{FF2B5EF4-FFF2-40B4-BE49-F238E27FC236}">
                <a16:creationId xmlns:a16="http://schemas.microsoft.com/office/drawing/2014/main" id="{31A5285F-D99C-4386-63B5-E34F7F6C064F}"/>
              </a:ext>
            </a:extLst>
          </p:cNvPr>
          <p:cNvSpPr/>
          <p:nvPr/>
        </p:nvSpPr>
        <p:spPr>
          <a:xfrm rot="19819898">
            <a:off x="2019423" y="3243604"/>
            <a:ext cx="506942" cy="438700"/>
          </a:xfrm>
          <a:prstGeom prst="triangle">
            <a:avLst/>
          </a:prstGeom>
          <a:solidFill>
            <a:schemeClr val="bg2"/>
          </a:solidFill>
        </p:spPr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pl-PL" sz="5400" b="0" cap="none" spc="0" dirty="0">
              <a:ln w="0"/>
              <a:solidFill>
                <a:schemeClr val="accent1"/>
              </a:solidFill>
              <a:effectLst>
                <a:glow>
                  <a:schemeClr val="accent1"/>
                </a:glow>
                <a:outerShdw blurRad="38100" dist="25400" dir="5400000" sx="99000" sy="99000" algn="ctr" rotWithShape="0">
                  <a:srgbClr val="6E747A">
                    <a:alpha val="47000"/>
                  </a:srgbClr>
                </a:outerShdw>
                <a:reflection blurRad="76200" stA="45000" endPos="65000" dist="50800" dir="5400000" sy="-100000" algn="bl" rotWithShape="0"/>
              </a:effectLst>
            </a:endParaRPr>
          </a:p>
        </p:txBody>
      </p:sp>
      <p:sp>
        <p:nvSpPr>
          <p:cNvPr id="26" name="Trójkąt równoramienny 25">
            <a:extLst>
              <a:ext uri="{FF2B5EF4-FFF2-40B4-BE49-F238E27FC236}">
                <a16:creationId xmlns:a16="http://schemas.microsoft.com/office/drawing/2014/main" id="{C766FE4D-6011-89E7-82AD-02BDB056DF2E}"/>
              </a:ext>
            </a:extLst>
          </p:cNvPr>
          <p:cNvSpPr/>
          <p:nvPr/>
        </p:nvSpPr>
        <p:spPr>
          <a:xfrm rot="19819898">
            <a:off x="2017688" y="3825471"/>
            <a:ext cx="506942" cy="438700"/>
          </a:xfrm>
          <a:prstGeom prst="triangle">
            <a:avLst/>
          </a:prstGeom>
          <a:solidFill>
            <a:schemeClr val="bg2"/>
          </a:solidFill>
        </p:spPr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pl-PL" sz="5400" b="0" cap="none" spc="0" dirty="0">
              <a:ln w="0"/>
              <a:solidFill>
                <a:schemeClr val="accent1"/>
              </a:solidFill>
              <a:effectLst>
                <a:glow>
                  <a:schemeClr val="accent1"/>
                </a:glow>
                <a:outerShdw blurRad="38100" dist="25400" dir="5400000" sx="99000" sy="99000" algn="ctr" rotWithShape="0">
                  <a:srgbClr val="6E747A">
                    <a:alpha val="47000"/>
                  </a:srgbClr>
                </a:outerShdw>
                <a:reflection blurRad="76200" stA="45000" endPos="65000" dist="508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756933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D7FB493-D241-BE09-A435-B37A0546AE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" sz="1600" b="0" dirty="0">
                <a:solidFill>
                  <a:schemeClr val="accent2"/>
                </a:solidFill>
                <a:latin typeface="Noto Sans Symbols2" panose="020B0502040504020204" pitchFamily="34" charset="0"/>
                <a:ea typeface="Noto Sans Symbols2" panose="020B0502040504020204" pitchFamily="34" charset="0"/>
                <a:cs typeface="Arial"/>
                <a:sym typeface="Arial"/>
              </a:rPr>
              <a:t>⧫</a:t>
            </a:r>
            <a:r>
              <a:rPr lang="pl" sz="1800" b="0" dirty="0">
                <a:solidFill>
                  <a:schemeClr val="accent2"/>
                </a:solidFill>
                <a:latin typeface="Noto Sans Symbols2" panose="020B0502040504020204" pitchFamily="34" charset="0"/>
                <a:ea typeface="Noto Sans Symbols2" panose="020B0502040504020204" pitchFamily="34" charset="0"/>
                <a:cs typeface="Arial"/>
                <a:sym typeface="Arial"/>
              </a:rPr>
              <a:t> </a:t>
            </a:r>
            <a:br>
              <a:rPr lang="pl" sz="1800" b="0" dirty="0">
                <a:solidFill>
                  <a:schemeClr val="accent2"/>
                </a:solidFill>
                <a:latin typeface="Noto Sans Symbols2" panose="020B0502040504020204" pitchFamily="34" charset="0"/>
                <a:ea typeface="Noto Sans Symbols2" panose="020B0502040504020204" pitchFamily="34" charset="0"/>
                <a:cs typeface="Arial"/>
                <a:sym typeface="Arial"/>
              </a:rPr>
            </a:br>
            <a:r>
              <a:rPr lang="pl-PL" dirty="0"/>
              <a:t>Plan Zarządzania Danymi</a:t>
            </a:r>
            <a:br>
              <a:rPr lang="pl-PL" dirty="0"/>
            </a:br>
            <a:r>
              <a:rPr lang="pl-PL" b="0" dirty="0"/>
              <a:t>Przykład</a:t>
            </a:r>
          </a:p>
        </p:txBody>
      </p:sp>
      <p:pic>
        <p:nvPicPr>
          <p:cNvPr id="7" name="Obraz 6" descr="Obraz zawierający tekst, Czcionka, Grafika, projekt graficzny&#10;&#10;Opis wygenerowany automatycznie">
            <a:extLst>
              <a:ext uri="{FF2B5EF4-FFF2-40B4-BE49-F238E27FC236}">
                <a16:creationId xmlns:a16="http://schemas.microsoft.com/office/drawing/2014/main" id="{D88168A6-E88E-C825-7C35-866D09F287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134" y="1033764"/>
            <a:ext cx="1713124" cy="585267"/>
          </a:xfrm>
          <a:prstGeom prst="rect">
            <a:avLst/>
          </a:prstGeom>
        </p:spPr>
      </p:pic>
      <p:sp>
        <p:nvSpPr>
          <p:cNvPr id="8" name="Tytuł 76">
            <a:extLst>
              <a:ext uri="{FF2B5EF4-FFF2-40B4-BE49-F238E27FC236}">
                <a16:creationId xmlns:a16="http://schemas.microsoft.com/office/drawing/2014/main" id="{2A382537-7DB0-924D-785D-FD98B617BD43}"/>
              </a:ext>
            </a:extLst>
          </p:cNvPr>
          <p:cNvSpPr>
            <a:spLocks noGrp="1"/>
          </p:cNvSpPr>
          <p:nvPr>
            <p:ph type="ctrTitle" idx="3"/>
          </p:nvPr>
        </p:nvSpPr>
        <p:spPr>
          <a:xfrm>
            <a:off x="287338" y="4573588"/>
            <a:ext cx="1941512" cy="522287"/>
          </a:xfrm>
        </p:spPr>
        <p:txBody>
          <a:bodyPr/>
          <a:lstStyle/>
          <a:p>
            <a:r>
              <a:rPr lang="pl-PL" dirty="0"/>
              <a:t>13 czerwca 2023</a:t>
            </a:r>
            <a:br>
              <a:rPr lang="pl-PL" dirty="0"/>
            </a:br>
            <a:endParaRPr lang="pl-PL" dirty="0"/>
          </a:p>
        </p:txBody>
      </p:sp>
      <p:sp>
        <p:nvSpPr>
          <p:cNvPr id="9" name="Tytuł 2">
            <a:extLst>
              <a:ext uri="{FF2B5EF4-FFF2-40B4-BE49-F238E27FC236}">
                <a16:creationId xmlns:a16="http://schemas.microsoft.com/office/drawing/2014/main" id="{A2B166CB-929E-5142-AE32-0E75714025A6}"/>
              </a:ext>
            </a:extLst>
          </p:cNvPr>
          <p:cNvSpPr>
            <a:spLocks noGrp="1"/>
          </p:cNvSpPr>
          <p:nvPr>
            <p:ph type="ctrTitle" idx="2"/>
          </p:nvPr>
        </p:nvSpPr>
        <p:spPr>
          <a:xfrm>
            <a:off x="6745288" y="4573588"/>
            <a:ext cx="2111375" cy="522287"/>
          </a:xfrm>
        </p:spPr>
        <p:txBody>
          <a:bodyPr/>
          <a:lstStyle/>
          <a:p>
            <a:r>
              <a:rPr lang="pl" dirty="0"/>
              <a:t>Jak skutecznie zarządzać danymi?</a:t>
            </a:r>
            <a:br>
              <a:rPr lang="pl-PL" dirty="0">
                <a:latin typeface="Barlow" panose="00000500000000000000" pitchFamily="2" charset="-18"/>
              </a:rPr>
            </a:br>
            <a:endParaRPr lang="pl-PL" dirty="0"/>
          </a:p>
        </p:txBody>
      </p:sp>
      <p:graphicFrame>
        <p:nvGraphicFramePr>
          <p:cNvPr id="15" name="Tabela 15">
            <a:extLst>
              <a:ext uri="{FF2B5EF4-FFF2-40B4-BE49-F238E27FC236}">
                <a16:creationId xmlns:a16="http://schemas.microsoft.com/office/drawing/2014/main" id="{A356800D-09F9-E08D-15D4-935EC58D8A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2475036"/>
              </p:ext>
            </p:extLst>
          </p:nvPr>
        </p:nvGraphicFramePr>
        <p:xfrm>
          <a:off x="2454088" y="423020"/>
          <a:ext cx="5002306" cy="39859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2306">
                  <a:extLst>
                    <a:ext uri="{9D8B030D-6E8A-4147-A177-3AD203B41FA5}">
                      <a16:colId xmlns:a16="http://schemas.microsoft.com/office/drawing/2014/main" val="1549701395"/>
                    </a:ext>
                  </a:extLst>
                </a:gridCol>
              </a:tblGrid>
              <a:tr h="242568">
                <a:tc>
                  <a:txBody>
                    <a:bodyPr/>
                    <a:lstStyle/>
                    <a:p>
                      <a:r>
                        <a:rPr lang="pl-PL" sz="1050" dirty="0">
                          <a:solidFill>
                            <a:srgbClr val="000000"/>
                          </a:solidFill>
                        </a:rPr>
                        <a:t>PLAN ZARZĄDZANIA DANYMI W MIEŚCIE</a:t>
                      </a:r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422042"/>
                  </a:ext>
                </a:extLst>
              </a:tr>
              <a:tr h="2485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l-PL" sz="1050" dirty="0">
                          <a:solidFill>
                            <a:srgbClr val="000000"/>
                          </a:solidFill>
                          <a:latin typeface="Barlow" panose="00000500000000000000" pitchFamily="2" charset="-18"/>
                        </a:rPr>
                        <a:t>Spis treści</a:t>
                      </a:r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8670692"/>
                  </a:ext>
                </a:extLst>
              </a:tr>
              <a:tr h="3483050">
                <a:tc>
                  <a:txBody>
                    <a:bodyPr/>
                    <a:lstStyle/>
                    <a:p>
                      <a:pPr marL="228600" indent="-228600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pl-PL" sz="900" b="1" dirty="0">
                          <a:solidFill>
                            <a:srgbClr val="000000"/>
                          </a:solidFill>
                          <a:latin typeface="Barlow" panose="00000500000000000000" pitchFamily="2" charset="-18"/>
                        </a:rPr>
                        <a:t>Stan obecny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buFont typeface="+mj-lt"/>
                        <a:buNone/>
                      </a:pPr>
                      <a:r>
                        <a:rPr lang="pl-PL" sz="900" dirty="0">
                          <a:solidFill>
                            <a:srgbClr val="000000"/>
                          </a:solidFill>
                          <a:latin typeface="Barlow" panose="00000500000000000000" pitchFamily="2" charset="-18"/>
                        </a:rPr>
                        <a:t>        1.1. Zrealizowane działania diagnostyczne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buFont typeface="+mj-lt"/>
                        <a:buNone/>
                      </a:pPr>
                      <a:r>
                        <a:rPr lang="pl-PL" sz="900" dirty="0">
                          <a:solidFill>
                            <a:srgbClr val="000000"/>
                          </a:solidFill>
                          <a:latin typeface="Barlow" panose="00000500000000000000" pitchFamily="2" charset="-18"/>
                        </a:rPr>
                        <a:t>        1.2.Inne zrealizowane działania (szkolenia, spotkania)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buFont typeface="+mj-lt"/>
                        <a:buNone/>
                      </a:pPr>
                      <a:r>
                        <a:rPr lang="pl-PL" sz="900" b="1" dirty="0">
                          <a:solidFill>
                            <a:srgbClr val="000000"/>
                          </a:solidFill>
                          <a:latin typeface="Barlow" panose="00000500000000000000" pitchFamily="2" charset="-18"/>
                        </a:rPr>
                        <a:t>2. Wizja, cele oraz zakładane efekty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buFont typeface="+mj-lt"/>
                        <a:buNone/>
                      </a:pPr>
                      <a:r>
                        <a:rPr lang="pl-PL" sz="900" b="1" dirty="0">
                          <a:solidFill>
                            <a:srgbClr val="000000"/>
                          </a:solidFill>
                          <a:latin typeface="Barlow" panose="00000500000000000000" pitchFamily="2" charset="-18"/>
                        </a:rPr>
                        <a:t>3. Model danych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buFont typeface="+mj-lt"/>
                        <a:buNone/>
                      </a:pPr>
                      <a:r>
                        <a:rPr lang="pl-PL" sz="900" b="1" dirty="0">
                          <a:solidFill>
                            <a:srgbClr val="000000"/>
                          </a:solidFill>
                          <a:latin typeface="Barlow" panose="00000500000000000000" pitchFamily="2" charset="-18"/>
                        </a:rPr>
                        <a:t>4. Standard danych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buFont typeface="+mj-lt"/>
                        <a:buNone/>
                      </a:pPr>
                      <a:r>
                        <a:rPr lang="pl-PL" sz="900" dirty="0">
                          <a:solidFill>
                            <a:srgbClr val="000000"/>
                          </a:solidFill>
                          <a:latin typeface="Barlow" panose="00000500000000000000" pitchFamily="2" charset="-18"/>
                        </a:rPr>
                        <a:t>        4.1. Spis danych dla których opracowany zostanie standard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buFont typeface="+mj-lt"/>
                        <a:buNone/>
                      </a:pPr>
                      <a:r>
                        <a:rPr lang="pl-PL" sz="900" dirty="0">
                          <a:solidFill>
                            <a:srgbClr val="000000"/>
                          </a:solidFill>
                          <a:latin typeface="Barlow" panose="00000500000000000000" pitchFamily="2" charset="-18"/>
                        </a:rPr>
                        <a:t>        4.2. Metadane rejestrów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buFont typeface="+mj-lt"/>
                        <a:buNone/>
                      </a:pPr>
                      <a:r>
                        <a:rPr lang="pl-PL" sz="900" b="1" dirty="0">
                          <a:solidFill>
                            <a:srgbClr val="000000"/>
                          </a:solidFill>
                          <a:latin typeface="Barlow" panose="00000500000000000000" pitchFamily="2" charset="-18"/>
                        </a:rPr>
                        <a:t>5. Standard organizacyjny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buFont typeface="+mj-lt"/>
                        <a:buNone/>
                      </a:pPr>
                      <a:r>
                        <a:rPr lang="pl-PL" sz="900" dirty="0">
                          <a:solidFill>
                            <a:srgbClr val="000000"/>
                          </a:solidFill>
                          <a:latin typeface="Barlow" panose="00000500000000000000" pitchFamily="2" charset="-18"/>
                        </a:rPr>
                        <a:t>        5.1. Proponowane zadania i obowiązki 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buFont typeface="+mj-lt"/>
                        <a:buNone/>
                      </a:pPr>
                      <a:r>
                        <a:rPr lang="pl-PL" sz="900" dirty="0">
                          <a:solidFill>
                            <a:srgbClr val="000000"/>
                          </a:solidFill>
                          <a:latin typeface="Barlow" panose="00000500000000000000" pitchFamily="2" charset="-18"/>
                        </a:rPr>
                        <a:t>        5.2. Wykaz kluczowych procesów wspieranych przez dane wraz z propozycją ich optymalizacji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buFont typeface="+mj-lt"/>
                        <a:buNone/>
                      </a:pPr>
                      <a:r>
                        <a:rPr lang="pl-PL" sz="900" dirty="0">
                          <a:solidFill>
                            <a:srgbClr val="000000"/>
                          </a:solidFill>
                          <a:latin typeface="Barlow" panose="00000500000000000000" pitchFamily="2" charset="-18"/>
                        </a:rPr>
                        <a:t>        5.3. Rekomendacje dotyczące wdrożeń informatycznych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buFont typeface="+mj-lt"/>
                        <a:buNone/>
                      </a:pPr>
                      <a:r>
                        <a:rPr lang="pl-PL" sz="900" dirty="0">
                          <a:solidFill>
                            <a:srgbClr val="000000"/>
                          </a:solidFill>
                          <a:latin typeface="Barlow" panose="00000500000000000000" pitchFamily="2" charset="-18"/>
                        </a:rPr>
                        <a:t>        5.4. Określenie ram czasowych i kolejności wykonywanych zadań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buFont typeface="+mj-lt"/>
                        <a:buNone/>
                      </a:pPr>
                      <a:r>
                        <a:rPr lang="pl-PL" sz="900" b="1" dirty="0">
                          <a:solidFill>
                            <a:srgbClr val="000000"/>
                          </a:solidFill>
                          <a:latin typeface="Barlow" panose="00000500000000000000" pitchFamily="2" charset="-18"/>
                        </a:rPr>
                        <a:t>6. Ewaluacja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buFont typeface="+mj-lt"/>
                        <a:buNone/>
                      </a:pPr>
                      <a:r>
                        <a:rPr lang="pl-PL" sz="900" dirty="0">
                          <a:solidFill>
                            <a:srgbClr val="000000"/>
                          </a:solidFill>
                          <a:latin typeface="Barlow" panose="00000500000000000000" pitchFamily="2" charset="-18"/>
                        </a:rPr>
                        <a:t>        6.1. Lista wskaźników 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buFont typeface="+mj-lt"/>
                        <a:buNone/>
                      </a:pPr>
                      <a:r>
                        <a:rPr lang="pl-PL" sz="900" dirty="0">
                          <a:solidFill>
                            <a:srgbClr val="000000"/>
                          </a:solidFill>
                          <a:latin typeface="Barlow" panose="00000500000000000000" pitchFamily="2" charset="-18"/>
                        </a:rPr>
                        <a:t>        6.2. Sposób obliczania wskaźników</a:t>
                      </a:r>
                      <a:endParaRPr lang="pl-PL" sz="9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17018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31998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D7FB493-D241-BE09-A435-B37A0546AE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" sz="1600" b="0" dirty="0">
                <a:solidFill>
                  <a:schemeClr val="accent2"/>
                </a:solidFill>
                <a:latin typeface="Noto Sans Symbols2" panose="020B0502040504020204" pitchFamily="34" charset="0"/>
                <a:ea typeface="Noto Sans Symbols2" panose="020B0502040504020204" pitchFamily="34" charset="0"/>
                <a:cs typeface="Arial"/>
                <a:sym typeface="Arial"/>
              </a:rPr>
              <a:t>⧫</a:t>
            </a:r>
            <a:r>
              <a:rPr lang="pl" sz="1800" b="0" dirty="0">
                <a:solidFill>
                  <a:schemeClr val="accent2"/>
                </a:solidFill>
                <a:latin typeface="Noto Sans Symbols2" panose="020B0502040504020204" pitchFamily="34" charset="0"/>
                <a:ea typeface="Noto Sans Symbols2" panose="020B0502040504020204" pitchFamily="34" charset="0"/>
                <a:cs typeface="Arial"/>
                <a:sym typeface="Arial"/>
              </a:rPr>
              <a:t> </a:t>
            </a:r>
            <a:br>
              <a:rPr lang="pl" sz="1800" b="0" dirty="0">
                <a:solidFill>
                  <a:schemeClr val="accent2"/>
                </a:solidFill>
                <a:latin typeface="Noto Sans Symbols2" panose="020B0502040504020204" pitchFamily="34" charset="0"/>
                <a:ea typeface="Noto Sans Symbols2" panose="020B0502040504020204" pitchFamily="34" charset="0"/>
                <a:cs typeface="Arial"/>
                <a:sym typeface="Arial"/>
              </a:rPr>
            </a:br>
            <a:r>
              <a:rPr lang="pl-PL" dirty="0"/>
              <a:t>Opracowane plany</a:t>
            </a:r>
          </a:p>
        </p:txBody>
      </p:sp>
      <p:pic>
        <p:nvPicPr>
          <p:cNvPr id="7" name="Obraz 6" descr="Obraz zawierający tekst, Czcionka, Grafika, projekt graficzny&#10;&#10;Opis wygenerowany automatycznie">
            <a:extLst>
              <a:ext uri="{FF2B5EF4-FFF2-40B4-BE49-F238E27FC236}">
                <a16:creationId xmlns:a16="http://schemas.microsoft.com/office/drawing/2014/main" id="{A8DB4399-C7AC-BEFA-81AA-EC8B70F4B8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134" y="1033764"/>
            <a:ext cx="1713124" cy="585267"/>
          </a:xfrm>
          <a:prstGeom prst="rect">
            <a:avLst/>
          </a:prstGeom>
        </p:spPr>
      </p:pic>
      <p:sp>
        <p:nvSpPr>
          <p:cNvPr id="8" name="Tytuł 76">
            <a:extLst>
              <a:ext uri="{FF2B5EF4-FFF2-40B4-BE49-F238E27FC236}">
                <a16:creationId xmlns:a16="http://schemas.microsoft.com/office/drawing/2014/main" id="{F5F4D98F-38D7-1473-1433-DB7EF7761E54}"/>
              </a:ext>
            </a:extLst>
          </p:cNvPr>
          <p:cNvSpPr>
            <a:spLocks noGrp="1"/>
          </p:cNvSpPr>
          <p:nvPr>
            <p:ph type="ctrTitle" idx="3"/>
          </p:nvPr>
        </p:nvSpPr>
        <p:spPr>
          <a:xfrm>
            <a:off x="287338" y="4573588"/>
            <a:ext cx="1941512" cy="522287"/>
          </a:xfrm>
        </p:spPr>
        <p:txBody>
          <a:bodyPr/>
          <a:lstStyle/>
          <a:p>
            <a:r>
              <a:rPr lang="pl-PL" dirty="0"/>
              <a:t>13 czerwca 2023</a:t>
            </a:r>
            <a:br>
              <a:rPr lang="pl-PL" dirty="0"/>
            </a:br>
            <a:endParaRPr lang="pl-PL" dirty="0"/>
          </a:p>
        </p:txBody>
      </p:sp>
      <p:sp>
        <p:nvSpPr>
          <p:cNvPr id="9" name="Tytuł 2">
            <a:extLst>
              <a:ext uri="{FF2B5EF4-FFF2-40B4-BE49-F238E27FC236}">
                <a16:creationId xmlns:a16="http://schemas.microsoft.com/office/drawing/2014/main" id="{0542D6B9-2B8C-FDD5-6D01-56222EAA80F2}"/>
              </a:ext>
            </a:extLst>
          </p:cNvPr>
          <p:cNvSpPr>
            <a:spLocks noGrp="1"/>
          </p:cNvSpPr>
          <p:nvPr>
            <p:ph type="ctrTitle" idx="2"/>
          </p:nvPr>
        </p:nvSpPr>
        <p:spPr>
          <a:xfrm>
            <a:off x="6745288" y="4573588"/>
            <a:ext cx="2111375" cy="522287"/>
          </a:xfrm>
        </p:spPr>
        <p:txBody>
          <a:bodyPr/>
          <a:lstStyle/>
          <a:p>
            <a:r>
              <a:rPr lang="pl" dirty="0"/>
              <a:t>Jak skutecznie zarządzać danymi?</a:t>
            </a:r>
            <a:br>
              <a:rPr lang="pl-PL" dirty="0">
                <a:latin typeface="Barlow" panose="00000500000000000000" pitchFamily="2" charset="-18"/>
              </a:rPr>
            </a:br>
            <a:endParaRPr lang="pl-PL" dirty="0"/>
          </a:p>
        </p:txBody>
      </p:sp>
      <p:pic>
        <p:nvPicPr>
          <p:cNvPr id="1026" name="Picture 2" descr="Urząd Miasta w Tomaszowie Mazowieckim">
            <a:extLst>
              <a:ext uri="{FF2B5EF4-FFF2-40B4-BE49-F238E27FC236}">
                <a16:creationId xmlns:a16="http://schemas.microsoft.com/office/drawing/2014/main" id="{4CE77A58-732F-0EBB-CB74-EA947C582A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486" y="828960"/>
            <a:ext cx="1667644" cy="795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34956913-993B-5F5D-2B26-8DF719C9D1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9898" y="623631"/>
            <a:ext cx="1101324" cy="1086541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058701A5-23E4-3A11-1A81-ADDE8DE6CA2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5333" t="14367" r="24108" b="18174"/>
          <a:stretch/>
        </p:blipFill>
        <p:spPr>
          <a:xfrm>
            <a:off x="7073271" y="1910435"/>
            <a:ext cx="1310425" cy="1165626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08C7A25C-AF5A-6517-442F-84ED093B03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69189" y="2260223"/>
            <a:ext cx="1919810" cy="540088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790825CD-882D-9AF5-9CF9-665F214F1B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08120" y="813786"/>
            <a:ext cx="1785709" cy="763079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45869490-2ECC-04B2-E14C-22414A8CF2B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8097" t="35388" r="13613" b="36662"/>
          <a:stretch/>
        </p:blipFill>
        <p:spPr>
          <a:xfrm>
            <a:off x="4919050" y="2070733"/>
            <a:ext cx="1579420" cy="795920"/>
          </a:xfrm>
          <a:prstGeom prst="rect">
            <a:avLst/>
          </a:prstGeom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CAF83913-9F5D-7EB9-D1D2-C151E3AD4CB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88721" y="1062383"/>
            <a:ext cx="1159303" cy="463721"/>
          </a:xfrm>
          <a:prstGeom prst="rect">
            <a:avLst/>
          </a:prstGeom>
        </p:spPr>
      </p:pic>
      <p:pic>
        <p:nvPicPr>
          <p:cNvPr id="10" name="Obraz 9" descr="Obraz zawierający tekst, zrzut ekranu, Czcionka, linia&#10;&#10;Opis wygenerowany automatycznie">
            <a:extLst>
              <a:ext uri="{FF2B5EF4-FFF2-40B4-BE49-F238E27FC236}">
                <a16:creationId xmlns:a16="http://schemas.microsoft.com/office/drawing/2014/main" id="{3FE1F2AB-855D-8F2C-2C25-DA45DBDC113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71250" y="3197288"/>
            <a:ext cx="4257234" cy="1151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3829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7"/>
          <p:cNvSpPr txBox="1">
            <a:spLocks noGrp="1"/>
          </p:cNvSpPr>
          <p:nvPr>
            <p:ph type="ctrTitle" idx="2"/>
          </p:nvPr>
        </p:nvSpPr>
        <p:spPr>
          <a:xfrm>
            <a:off x="6457950" y="2960125"/>
            <a:ext cx="2399100" cy="575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050">
                <a:solidFill>
                  <a:schemeClr val="dk1"/>
                </a:solidFill>
              </a:rPr>
              <a:t>Integrator Danych Miejskich</a:t>
            </a:r>
            <a:endParaRPr sz="105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050" b="0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rPr>
              <a:t>Instytut Rozwoju Miast i Regionów</a:t>
            </a:r>
            <a:endParaRPr sz="1050" b="0">
              <a:solidFill>
                <a:schemeClr val="dk1"/>
              </a:solidFill>
              <a:latin typeface="Barlow Medium"/>
              <a:ea typeface="Barlow Medium"/>
              <a:cs typeface="Barlow Medium"/>
              <a:sym typeface="Barlow Medium"/>
            </a:endParaRPr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r>
              <a:rPr lang="pl" sz="1050" b="0">
                <a:latin typeface="Barlow ExtraBold"/>
                <a:ea typeface="Barlow ExtraBold"/>
                <a:cs typeface="Barlow ExtraBold"/>
                <a:sym typeface="Barlow ExtraBold"/>
              </a:rPr>
              <a:t>danemiejskie.pl</a:t>
            </a:r>
            <a:endParaRPr sz="1050" b="0">
              <a:latin typeface="Barlow ExtraBold"/>
              <a:ea typeface="Barlow ExtraBold"/>
              <a:cs typeface="Barlow ExtraBold"/>
              <a:sym typeface="Barlow ExtraBold"/>
            </a:endParaRPr>
          </a:p>
        </p:txBody>
      </p:sp>
      <p:sp>
        <p:nvSpPr>
          <p:cNvPr id="219" name="Google Shape;219;p27"/>
          <p:cNvSpPr txBox="1">
            <a:spLocks noGrp="1"/>
          </p:cNvSpPr>
          <p:nvPr>
            <p:ph type="ctrTitle"/>
          </p:nvPr>
        </p:nvSpPr>
        <p:spPr>
          <a:xfrm>
            <a:off x="6457950" y="1710950"/>
            <a:ext cx="2399100" cy="855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Dziękuję!</a:t>
            </a:r>
            <a:endParaRPr/>
          </a:p>
        </p:txBody>
      </p:sp>
      <p:pic>
        <p:nvPicPr>
          <p:cNvPr id="220" name="Google Shape;220;p27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57951" y="3799200"/>
            <a:ext cx="227725" cy="1990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27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16244" y="3799208"/>
            <a:ext cx="227713" cy="199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27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174525" y="3799200"/>
            <a:ext cx="234000" cy="199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8"/>
          <p:cNvSpPr txBox="1">
            <a:spLocks noGrp="1"/>
          </p:cNvSpPr>
          <p:nvPr>
            <p:ph type="ctrTitle"/>
          </p:nvPr>
        </p:nvSpPr>
        <p:spPr>
          <a:xfrm>
            <a:off x="4625575" y="2491350"/>
            <a:ext cx="3946800" cy="1029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3800"/>
              <a:t>Dlaczego warto zarządzać danymi</a:t>
            </a:r>
            <a:endParaRPr sz="3800"/>
          </a:p>
        </p:txBody>
      </p:sp>
      <p:sp>
        <p:nvSpPr>
          <p:cNvPr id="139" name="Google Shape;139;p18"/>
          <p:cNvSpPr txBox="1">
            <a:spLocks noGrp="1"/>
          </p:cNvSpPr>
          <p:nvPr>
            <p:ph type="ctrTitle" idx="2"/>
          </p:nvPr>
        </p:nvSpPr>
        <p:spPr>
          <a:xfrm>
            <a:off x="2370275" y="2571750"/>
            <a:ext cx="2084100" cy="1083600"/>
          </a:xfrm>
          <a:prstGeom prst="rect">
            <a:avLst/>
          </a:prstGeom>
        </p:spPr>
        <p:txBody>
          <a:bodyPr spcFirstLastPara="1" wrap="square" lIns="0" tIns="0" rIns="0" bIns="0" anchor="b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8000"/>
              <a:t>1.</a:t>
            </a:r>
            <a:endParaRPr sz="8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rostokąt 28">
            <a:extLst>
              <a:ext uri="{FF2B5EF4-FFF2-40B4-BE49-F238E27FC236}">
                <a16:creationId xmlns:a16="http://schemas.microsoft.com/office/drawing/2014/main" id="{B237A93B-5067-F378-7FFC-80CDB8C4684B}"/>
              </a:ext>
            </a:extLst>
          </p:cNvPr>
          <p:cNvSpPr/>
          <p:nvPr/>
        </p:nvSpPr>
        <p:spPr>
          <a:xfrm>
            <a:off x="2109184" y="2007464"/>
            <a:ext cx="6820792" cy="294302"/>
          </a:xfrm>
          <a:prstGeom prst="rect">
            <a:avLst/>
          </a:prstGeom>
          <a:solidFill>
            <a:schemeClr val="accent1"/>
          </a:solidFill>
        </p:spPr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pl-PL" sz="5400" b="0" cap="none" spc="0" dirty="0">
              <a:ln w="0"/>
              <a:solidFill>
                <a:schemeClr val="accent1"/>
              </a:solidFill>
              <a:effectLst>
                <a:glow>
                  <a:schemeClr val="accent1"/>
                </a:glow>
                <a:outerShdw blurRad="38100" dist="25400" dir="5400000" sx="99000" sy="99000" algn="ctr" rotWithShape="0">
                  <a:srgbClr val="6E747A">
                    <a:alpha val="47000"/>
                  </a:srgbClr>
                </a:outerShdw>
                <a:reflection blurRad="76200" stA="45000" endPos="65000" dist="50800" dir="5400000" sy="-100000" algn="bl" rotWithShape="0"/>
              </a:effectLst>
            </a:endParaRP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70CFD874-535E-F74F-9A2F-223D4280D2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pl-PL" dirty="0"/>
            </a:br>
            <a:r>
              <a:rPr lang="pl" sz="1600" b="0" dirty="0">
                <a:solidFill>
                  <a:schemeClr val="accent2"/>
                </a:solidFill>
                <a:latin typeface="Noto Sans Symbols2" panose="020B0502040504020204" pitchFamily="34" charset="0"/>
                <a:ea typeface="Noto Sans Symbols2" panose="020B0502040504020204" pitchFamily="34" charset="0"/>
                <a:cs typeface="Arial"/>
                <a:sym typeface="Arial"/>
              </a:rPr>
              <a:t>⧫</a:t>
            </a:r>
            <a:r>
              <a:rPr lang="pl" sz="1800" b="0" dirty="0">
                <a:solidFill>
                  <a:schemeClr val="accent2"/>
                </a:solidFill>
                <a:latin typeface="Noto Sans Symbols2" panose="020B0502040504020204" pitchFamily="34" charset="0"/>
                <a:ea typeface="Noto Sans Symbols2" panose="020B0502040504020204" pitchFamily="34" charset="0"/>
                <a:cs typeface="Arial"/>
                <a:sym typeface="Arial"/>
              </a:rPr>
              <a:t> </a:t>
            </a:r>
            <a:br>
              <a:rPr lang="pl-PL" sz="1800" b="0" dirty="0">
                <a:solidFill>
                  <a:schemeClr val="accent2"/>
                </a:solidFill>
                <a:latin typeface="Noto Sans Symbols2" panose="020B0502040504020204" pitchFamily="34" charset="0"/>
                <a:ea typeface="Noto Sans Symbols2" panose="020B0502040504020204" pitchFamily="34" charset="0"/>
                <a:cs typeface="Arial"/>
                <a:sym typeface="Arial"/>
              </a:rPr>
            </a:br>
            <a:r>
              <a:rPr lang="pl-PL" dirty="0"/>
              <a:t>Dlaczego warto zarządzać danymi?</a:t>
            </a:r>
          </a:p>
        </p:txBody>
      </p:sp>
      <p:sp>
        <p:nvSpPr>
          <p:cNvPr id="6" name="Tytuł 5">
            <a:extLst>
              <a:ext uri="{FF2B5EF4-FFF2-40B4-BE49-F238E27FC236}">
                <a16:creationId xmlns:a16="http://schemas.microsoft.com/office/drawing/2014/main" id="{16ED15D9-BE82-9911-4D86-37CE772FF392}"/>
              </a:ext>
            </a:extLst>
          </p:cNvPr>
          <p:cNvSpPr>
            <a:spLocks noGrp="1"/>
          </p:cNvSpPr>
          <p:nvPr>
            <p:ph type="ctrTitle" idx="2"/>
          </p:nvPr>
        </p:nvSpPr>
        <p:spPr/>
        <p:txBody>
          <a:bodyPr/>
          <a:lstStyle/>
          <a:p>
            <a:r>
              <a:rPr lang="pl" dirty="0"/>
              <a:t>Jak skutecznie zarządzać danymi?</a:t>
            </a:r>
            <a:endParaRPr lang="pl-PL" dirty="0">
              <a:latin typeface="Barlow" panose="00000500000000000000" pitchFamily="2" charset="-18"/>
            </a:endParaRPr>
          </a:p>
        </p:txBody>
      </p:sp>
      <p:sp>
        <p:nvSpPr>
          <p:cNvPr id="7" name="Tytuł 6">
            <a:extLst>
              <a:ext uri="{FF2B5EF4-FFF2-40B4-BE49-F238E27FC236}">
                <a16:creationId xmlns:a16="http://schemas.microsoft.com/office/drawing/2014/main" id="{5C09563A-F3C2-E851-B729-62E4695561F3}"/>
              </a:ext>
            </a:extLst>
          </p:cNvPr>
          <p:cNvSpPr>
            <a:spLocks noGrp="1"/>
          </p:cNvSpPr>
          <p:nvPr>
            <p:ph type="ctrTitle" idx="3"/>
          </p:nvPr>
        </p:nvSpPr>
        <p:spPr/>
        <p:txBody>
          <a:bodyPr/>
          <a:lstStyle/>
          <a:p>
            <a:r>
              <a:rPr lang="pl-PL" dirty="0"/>
              <a:t>13 czerwca 2023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BCEC8BDE-9F77-54A2-78B5-3F852E18D06D}"/>
              </a:ext>
            </a:extLst>
          </p:cNvPr>
          <p:cNvSpPr txBox="1"/>
          <p:nvPr/>
        </p:nvSpPr>
        <p:spPr>
          <a:xfrm>
            <a:off x="2888941" y="2995036"/>
            <a:ext cx="25641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>
                <a:solidFill>
                  <a:schemeClr val="bg2"/>
                </a:solidFill>
                <a:latin typeface="Barlow" panose="00000500000000000000" pitchFamily="2" charset="-18"/>
              </a:rPr>
              <a:t>ZINTEGROWANE</a:t>
            </a:r>
            <a:r>
              <a:rPr lang="pl-PL" sz="1200" dirty="0">
                <a:solidFill>
                  <a:schemeClr val="bg2"/>
                </a:solidFill>
                <a:latin typeface="Barlow" panose="00000500000000000000" pitchFamily="2" charset="-18"/>
              </a:rPr>
              <a:t> dane pochodzące z różnych źródeł i systemów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86EB89C6-72FD-64EA-1BD6-18885AECB6CE}"/>
              </a:ext>
            </a:extLst>
          </p:cNvPr>
          <p:cNvSpPr txBox="1"/>
          <p:nvPr/>
        </p:nvSpPr>
        <p:spPr>
          <a:xfrm>
            <a:off x="3443768" y="744580"/>
            <a:ext cx="408080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100" i="1" dirty="0">
                <a:solidFill>
                  <a:schemeClr val="bg2"/>
                </a:solidFill>
                <a:latin typeface="Barlow" panose="00000500000000000000" pitchFamily="2" charset="-18"/>
              </a:rPr>
              <a:t>to zbiór procesów, procedur, wytycznych, standardów, narzędzi i technologii, których wykorzystanie służyć ma organizowaniu struktury oraz zapewnieniu dostępności, jakości, spójności, walidacji i bezpieczeństwa danych w organizacji.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719FD814-0ADE-0553-26DA-6164685C98F2}"/>
              </a:ext>
            </a:extLst>
          </p:cNvPr>
          <p:cNvSpPr txBox="1"/>
          <p:nvPr/>
        </p:nvSpPr>
        <p:spPr>
          <a:xfrm>
            <a:off x="4032509" y="348733"/>
            <a:ext cx="290331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600" b="1" cap="all" dirty="0">
                <a:solidFill>
                  <a:schemeClr val="bg2"/>
                </a:solidFill>
                <a:latin typeface="Barlow ExtraBold" panose="00000900000000000000" pitchFamily="2" charset="-18"/>
              </a:rPr>
              <a:t>Zarządzanie danymi 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6A780ADC-7ECE-919A-F342-1574DD8D5D1F}"/>
              </a:ext>
            </a:extLst>
          </p:cNvPr>
          <p:cNvSpPr txBox="1"/>
          <p:nvPr/>
        </p:nvSpPr>
        <p:spPr>
          <a:xfrm>
            <a:off x="2863226" y="2533948"/>
            <a:ext cx="184508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>
                <a:solidFill>
                  <a:schemeClr val="bg1"/>
                </a:solidFill>
                <a:latin typeface="Barlow" panose="00000500000000000000" pitchFamily="2" charset="-18"/>
              </a:rPr>
              <a:t>wysoka</a:t>
            </a:r>
            <a:r>
              <a:rPr lang="pl-PL" sz="1200" b="1" dirty="0">
                <a:solidFill>
                  <a:schemeClr val="accent2"/>
                </a:solidFill>
                <a:latin typeface="Barlow" panose="00000500000000000000" pitchFamily="2" charset="-18"/>
              </a:rPr>
              <a:t> </a:t>
            </a:r>
            <a:r>
              <a:rPr lang="pl-PL" sz="1200" b="1" cap="all" dirty="0">
                <a:solidFill>
                  <a:schemeClr val="bg2"/>
                </a:solidFill>
                <a:latin typeface="Barlow" panose="00000500000000000000" pitchFamily="2" charset="-18"/>
              </a:rPr>
              <a:t>jakość</a:t>
            </a:r>
            <a:r>
              <a:rPr lang="pl-PL" sz="1200" dirty="0">
                <a:latin typeface="Barlow" panose="00000500000000000000" pitchFamily="2" charset="-18"/>
              </a:rPr>
              <a:t> danych</a:t>
            </a: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A4B9B096-71E8-257E-6FB8-3ACC69F88EE9}"/>
              </a:ext>
            </a:extLst>
          </p:cNvPr>
          <p:cNvSpPr txBox="1"/>
          <p:nvPr/>
        </p:nvSpPr>
        <p:spPr>
          <a:xfrm>
            <a:off x="6213106" y="2386455"/>
            <a:ext cx="25641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b="1" dirty="0">
                <a:solidFill>
                  <a:schemeClr val="bg2"/>
                </a:solidFill>
                <a:latin typeface="Barlow" panose="00000500000000000000" pitchFamily="2" charset="-18"/>
              </a:rPr>
              <a:t>ODPOWIENDNIA</a:t>
            </a:r>
            <a:r>
              <a:rPr lang="pl-PL" sz="1200" dirty="0">
                <a:solidFill>
                  <a:schemeClr val="bg2"/>
                </a:solidFill>
                <a:latin typeface="Barlow" panose="00000500000000000000" pitchFamily="2" charset="-18"/>
              </a:rPr>
              <a:t> struktura organizacyjna urzędu z jednostką odpowiedzialną za dane miejskie</a:t>
            </a:r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65A9A807-781D-4A57-5EB5-181549FE4744}"/>
              </a:ext>
            </a:extLst>
          </p:cNvPr>
          <p:cNvSpPr txBox="1"/>
          <p:nvPr/>
        </p:nvSpPr>
        <p:spPr>
          <a:xfrm>
            <a:off x="6220876" y="3763808"/>
            <a:ext cx="246524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b="1" dirty="0">
                <a:solidFill>
                  <a:schemeClr val="bg2"/>
                </a:solidFill>
                <a:latin typeface="Barlow" panose="00000500000000000000" pitchFamily="2" charset="-18"/>
              </a:rPr>
              <a:t>ŚWIADOMI</a:t>
            </a:r>
            <a:r>
              <a:rPr lang="pl-PL" sz="1200" dirty="0">
                <a:solidFill>
                  <a:schemeClr val="bg2"/>
                </a:solidFill>
                <a:latin typeface="Barlow" panose="00000500000000000000" pitchFamily="2" charset="-18"/>
              </a:rPr>
              <a:t> pracownicy w </a:t>
            </a:r>
          </a:p>
          <a:p>
            <a:r>
              <a:rPr lang="pl-PL" sz="1200" dirty="0">
                <a:solidFill>
                  <a:schemeClr val="bg2"/>
                </a:solidFill>
                <a:latin typeface="Barlow" panose="00000500000000000000" pitchFamily="2" charset="-18"/>
              </a:rPr>
              <a:t>zakresie dostępności i pozyskiwania danych</a:t>
            </a:r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FF8E7E61-99F6-69CA-F417-E2AAB8401E05}"/>
              </a:ext>
            </a:extLst>
          </p:cNvPr>
          <p:cNvSpPr txBox="1"/>
          <p:nvPr/>
        </p:nvSpPr>
        <p:spPr>
          <a:xfrm>
            <a:off x="3187616" y="1974942"/>
            <a:ext cx="45931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chemeClr val="tx1"/>
                </a:solidFill>
                <a:latin typeface="Barlow" panose="00000500000000000000" pitchFamily="2" charset="-18"/>
              </a:rPr>
              <a:t>Poprawne zarządzanie danymi w mieście to:</a:t>
            </a:r>
          </a:p>
        </p:txBody>
      </p:sp>
      <p:sp>
        <p:nvSpPr>
          <p:cNvPr id="25" name="pole tekstowe 24">
            <a:extLst>
              <a:ext uri="{FF2B5EF4-FFF2-40B4-BE49-F238E27FC236}">
                <a16:creationId xmlns:a16="http://schemas.microsoft.com/office/drawing/2014/main" id="{9C17E78E-E0EC-8DF0-D99F-A2AEE01A1E61}"/>
              </a:ext>
            </a:extLst>
          </p:cNvPr>
          <p:cNvSpPr txBox="1"/>
          <p:nvPr/>
        </p:nvSpPr>
        <p:spPr>
          <a:xfrm>
            <a:off x="2863226" y="3596710"/>
            <a:ext cx="24652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>
                <a:solidFill>
                  <a:schemeClr val="bg2"/>
                </a:solidFill>
                <a:latin typeface="Barlow" panose="00000500000000000000" pitchFamily="2" charset="-18"/>
              </a:rPr>
              <a:t>wykorzystywany </a:t>
            </a:r>
            <a:r>
              <a:rPr lang="pl-PL" sz="1200" b="1" dirty="0">
                <a:solidFill>
                  <a:schemeClr val="bg2"/>
                </a:solidFill>
                <a:latin typeface="Barlow" panose="00000500000000000000" pitchFamily="2" charset="-18"/>
              </a:rPr>
              <a:t>POTENCJAŁ</a:t>
            </a:r>
            <a:r>
              <a:rPr lang="pl-PL" sz="1200" dirty="0">
                <a:solidFill>
                  <a:schemeClr val="bg2"/>
                </a:solidFill>
                <a:latin typeface="Barlow" panose="00000500000000000000" pitchFamily="2" charset="-18"/>
              </a:rPr>
              <a:t> </a:t>
            </a:r>
          </a:p>
          <a:p>
            <a:r>
              <a:rPr lang="pl-PL" sz="1200" dirty="0">
                <a:solidFill>
                  <a:schemeClr val="bg2"/>
                </a:solidFill>
                <a:latin typeface="Barlow" panose="00000500000000000000" pitchFamily="2" charset="-18"/>
              </a:rPr>
              <a:t>analityczny danych </a:t>
            </a:r>
          </a:p>
        </p:txBody>
      </p:sp>
      <p:sp>
        <p:nvSpPr>
          <p:cNvPr id="26" name="pole tekstowe 25">
            <a:extLst>
              <a:ext uri="{FF2B5EF4-FFF2-40B4-BE49-F238E27FC236}">
                <a16:creationId xmlns:a16="http://schemas.microsoft.com/office/drawing/2014/main" id="{6CBD7FA6-7548-9681-51AC-B0E707DB7120}"/>
              </a:ext>
            </a:extLst>
          </p:cNvPr>
          <p:cNvSpPr txBox="1"/>
          <p:nvPr/>
        </p:nvSpPr>
        <p:spPr>
          <a:xfrm>
            <a:off x="6236133" y="3156888"/>
            <a:ext cx="2233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2"/>
                </a:solidFill>
                <a:latin typeface="Barlow" panose="00000500000000000000" pitchFamily="2" charset="-18"/>
              </a:rPr>
              <a:t>jasno </a:t>
            </a:r>
            <a:r>
              <a:rPr lang="pl-PL" sz="1200" b="1" dirty="0">
                <a:solidFill>
                  <a:schemeClr val="bg2"/>
                </a:solidFill>
                <a:latin typeface="Barlow" panose="00000500000000000000" pitchFamily="2" charset="-18"/>
              </a:rPr>
              <a:t>OKREŚLONE</a:t>
            </a:r>
            <a:r>
              <a:rPr lang="pl-PL" sz="1200" dirty="0">
                <a:solidFill>
                  <a:schemeClr val="bg2"/>
                </a:solidFill>
                <a:latin typeface="Barlow" panose="00000500000000000000" pitchFamily="2" charset="-18"/>
              </a:rPr>
              <a:t> zadania</a:t>
            </a:r>
          </a:p>
          <a:p>
            <a:r>
              <a:rPr lang="pl-PL" sz="1200" dirty="0">
                <a:solidFill>
                  <a:schemeClr val="bg2"/>
                </a:solidFill>
                <a:latin typeface="Barlow" panose="00000500000000000000" pitchFamily="2" charset="-18"/>
              </a:rPr>
              <a:t>dla pracowników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319332C7-8C13-B3CB-DCD2-1AF12582FB92}"/>
              </a:ext>
            </a:extLst>
          </p:cNvPr>
          <p:cNvSpPr txBox="1"/>
          <p:nvPr/>
        </p:nvSpPr>
        <p:spPr>
          <a:xfrm>
            <a:off x="3051809" y="110889"/>
            <a:ext cx="51585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5400" b="1" dirty="0">
                <a:solidFill>
                  <a:schemeClr val="accent2"/>
                </a:solidFill>
                <a:latin typeface="+mj-lt"/>
                <a:sym typeface="Arial"/>
              </a:rPr>
              <a:t>„</a:t>
            </a:r>
            <a:endParaRPr lang="pl" sz="1100" dirty="0">
              <a:solidFill>
                <a:schemeClr val="accent2"/>
              </a:solidFill>
              <a:latin typeface="+mj-lt"/>
              <a:sym typeface="Arial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399AF414-BCCF-3F3A-547B-E9969AED45F3}"/>
              </a:ext>
            </a:extLst>
          </p:cNvPr>
          <p:cNvSpPr txBox="1"/>
          <p:nvPr/>
        </p:nvSpPr>
        <p:spPr>
          <a:xfrm>
            <a:off x="6220876" y="1480532"/>
            <a:ext cx="18710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600" i="1" dirty="0">
                <a:solidFill>
                  <a:schemeClr val="bg2"/>
                </a:solidFill>
                <a:latin typeface="Barlow" panose="00000500000000000000" pitchFamily="2" charset="-18"/>
              </a:rPr>
              <a:t>Łachowski W. (red.), Zarządzanie danymi w mieście. </a:t>
            </a:r>
          </a:p>
          <a:p>
            <a:r>
              <a:rPr lang="pl-PL" sz="600" i="1" dirty="0">
                <a:solidFill>
                  <a:schemeClr val="bg2"/>
                </a:solidFill>
                <a:latin typeface="Barlow" panose="00000500000000000000" pitchFamily="2" charset="-18"/>
              </a:rPr>
              <a:t>Podręcznik dla samorządów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2AAE10EB-AE42-981B-AD22-982A37F0F969}"/>
              </a:ext>
            </a:extLst>
          </p:cNvPr>
          <p:cNvSpPr txBox="1"/>
          <p:nvPr/>
        </p:nvSpPr>
        <p:spPr>
          <a:xfrm>
            <a:off x="2445422" y="2523627"/>
            <a:ext cx="3713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" sz="2400" b="1" dirty="0">
                <a:solidFill>
                  <a:schemeClr val="accent2"/>
                </a:solidFill>
                <a:latin typeface="Noto Sans Symbols2" panose="020B0502040504020204" pitchFamily="34" charset="0"/>
                <a:ea typeface="Noto Sans Symbols2" panose="020B0502040504020204" pitchFamily="34" charset="0"/>
                <a:cs typeface="Arial"/>
                <a:sym typeface="Arial"/>
              </a:rPr>
              <a:t>⯈</a:t>
            </a:r>
            <a:endParaRPr lang="pl-PL" sz="2400" dirty="0"/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7D467A5D-7238-C079-B6C4-0FEB9D0D871E}"/>
              </a:ext>
            </a:extLst>
          </p:cNvPr>
          <p:cNvSpPr txBox="1"/>
          <p:nvPr/>
        </p:nvSpPr>
        <p:spPr>
          <a:xfrm>
            <a:off x="2442529" y="3021824"/>
            <a:ext cx="3713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" sz="2400" b="1" dirty="0">
                <a:solidFill>
                  <a:schemeClr val="accent2"/>
                </a:solidFill>
                <a:latin typeface="Noto Sans Symbols2" panose="020B0502040504020204" pitchFamily="34" charset="0"/>
                <a:ea typeface="Noto Sans Symbols2" panose="020B0502040504020204" pitchFamily="34" charset="0"/>
                <a:cs typeface="Arial"/>
                <a:sym typeface="Arial"/>
              </a:rPr>
              <a:t>⯈</a:t>
            </a:r>
            <a:endParaRPr lang="pl-PL" sz="2400" dirty="0"/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69B60A56-48C9-CB39-3B59-934DFC9F8F77}"/>
              </a:ext>
            </a:extLst>
          </p:cNvPr>
          <p:cNvSpPr txBox="1"/>
          <p:nvPr/>
        </p:nvSpPr>
        <p:spPr>
          <a:xfrm>
            <a:off x="2442529" y="3627755"/>
            <a:ext cx="3713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" sz="2400" b="1" dirty="0">
                <a:solidFill>
                  <a:schemeClr val="accent2"/>
                </a:solidFill>
                <a:latin typeface="Noto Sans Symbols2" panose="020B0502040504020204" pitchFamily="34" charset="0"/>
                <a:ea typeface="Noto Sans Symbols2" panose="020B0502040504020204" pitchFamily="34" charset="0"/>
                <a:cs typeface="Arial"/>
                <a:sym typeface="Arial"/>
              </a:rPr>
              <a:t>⯈</a:t>
            </a:r>
            <a:endParaRPr lang="pl-PL" sz="2400" dirty="0"/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09EADB92-3F0A-0131-638C-43F7CCFE29C3}"/>
              </a:ext>
            </a:extLst>
          </p:cNvPr>
          <p:cNvSpPr txBox="1"/>
          <p:nvPr/>
        </p:nvSpPr>
        <p:spPr>
          <a:xfrm>
            <a:off x="5758108" y="2479416"/>
            <a:ext cx="3713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" sz="2400" b="1" dirty="0">
                <a:solidFill>
                  <a:schemeClr val="accent2"/>
                </a:solidFill>
                <a:latin typeface="Noto Sans Symbols2" panose="020B0502040504020204" pitchFamily="34" charset="0"/>
                <a:ea typeface="Noto Sans Symbols2" panose="020B0502040504020204" pitchFamily="34" charset="0"/>
                <a:cs typeface="Arial"/>
                <a:sym typeface="Arial"/>
              </a:rPr>
              <a:t>⯈</a:t>
            </a:r>
            <a:endParaRPr lang="pl-PL" sz="2400" dirty="0"/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DB4CCF05-F447-200A-980B-75F4FCD900D1}"/>
              </a:ext>
            </a:extLst>
          </p:cNvPr>
          <p:cNvSpPr txBox="1"/>
          <p:nvPr/>
        </p:nvSpPr>
        <p:spPr>
          <a:xfrm>
            <a:off x="5758108" y="3212357"/>
            <a:ext cx="3713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" sz="2400" b="1" dirty="0">
                <a:solidFill>
                  <a:schemeClr val="accent2"/>
                </a:solidFill>
                <a:latin typeface="Noto Sans Symbols2" panose="020B0502040504020204" pitchFamily="34" charset="0"/>
                <a:ea typeface="Noto Sans Symbols2" panose="020B0502040504020204" pitchFamily="34" charset="0"/>
                <a:cs typeface="Arial"/>
                <a:sym typeface="Arial"/>
              </a:rPr>
              <a:t>⯈</a:t>
            </a:r>
            <a:endParaRPr lang="pl-PL" sz="2400" dirty="0"/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A565D193-7F2A-D9E0-AA61-36831D90812B}"/>
              </a:ext>
            </a:extLst>
          </p:cNvPr>
          <p:cNvSpPr txBox="1"/>
          <p:nvPr/>
        </p:nvSpPr>
        <p:spPr>
          <a:xfrm>
            <a:off x="5758108" y="3766255"/>
            <a:ext cx="3713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" sz="2400" b="1" dirty="0">
                <a:solidFill>
                  <a:schemeClr val="accent2"/>
                </a:solidFill>
                <a:latin typeface="Noto Sans Symbols2" panose="020B0502040504020204" pitchFamily="34" charset="0"/>
                <a:ea typeface="Noto Sans Symbols2" panose="020B0502040504020204" pitchFamily="34" charset="0"/>
                <a:cs typeface="Arial"/>
                <a:sym typeface="Arial"/>
              </a:rPr>
              <a:t>⯈</a:t>
            </a:r>
            <a:endParaRPr lang="pl-PL" sz="2400" dirty="0"/>
          </a:p>
        </p:txBody>
      </p:sp>
      <p:pic>
        <p:nvPicPr>
          <p:cNvPr id="31" name="Obraz 30" descr="Obraz zawierający tekst, Czcionka, Grafika, projekt graficzny&#10;&#10;Opis wygenerowany automatycznie">
            <a:extLst>
              <a:ext uri="{FF2B5EF4-FFF2-40B4-BE49-F238E27FC236}">
                <a16:creationId xmlns:a16="http://schemas.microsoft.com/office/drawing/2014/main" id="{C3981E20-AF35-6942-4878-D88B1B59AC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134" y="1033764"/>
            <a:ext cx="1713124" cy="58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631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>
            <a:extLst>
              <a:ext uri="{FF2B5EF4-FFF2-40B4-BE49-F238E27FC236}">
                <a16:creationId xmlns:a16="http://schemas.microsoft.com/office/drawing/2014/main" id="{9C3D016D-87BB-A5E5-4A93-20ADCDF2F3F9}"/>
              </a:ext>
            </a:extLst>
          </p:cNvPr>
          <p:cNvSpPr>
            <a:spLocks noGrp="1"/>
          </p:cNvSpPr>
          <p:nvPr>
            <p:ph type="ctrTitle" idx="2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0" name="Tytuł 9">
            <a:extLst>
              <a:ext uri="{FF2B5EF4-FFF2-40B4-BE49-F238E27FC236}">
                <a16:creationId xmlns:a16="http://schemas.microsoft.com/office/drawing/2014/main" id="{AAB51717-5D59-741B-68C3-BE6E0F9DF24C}"/>
              </a:ext>
            </a:extLst>
          </p:cNvPr>
          <p:cNvSpPr>
            <a:spLocks noGrp="1"/>
          </p:cNvSpPr>
          <p:nvPr>
            <p:ph type="ctrTitle" idx="3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7" name="Obraz 6" descr="Obraz zawierający zrzut ekranu, Wielobarwność&#10;&#10;Opis wygenerowany automatycznie">
            <a:extLst>
              <a:ext uri="{FF2B5EF4-FFF2-40B4-BE49-F238E27FC236}">
                <a16:creationId xmlns:a16="http://schemas.microsoft.com/office/drawing/2014/main" id="{50B1F0E5-61C6-DD67-00AA-170899F311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427949" y="0"/>
            <a:ext cx="14611218" cy="5026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091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84B4B2-0312-A683-CEE9-FF80C8FAAC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8450" y="1428775"/>
            <a:ext cx="1818900" cy="2569500"/>
          </a:xfrm>
        </p:spPr>
        <p:txBody>
          <a:bodyPr/>
          <a:lstStyle/>
          <a:p>
            <a:br>
              <a:rPr lang="pl-PL" dirty="0"/>
            </a:br>
            <a:r>
              <a:rPr lang="pl" sz="1600" b="0" dirty="0">
                <a:solidFill>
                  <a:schemeClr val="accent2"/>
                </a:solidFill>
                <a:latin typeface="Noto Sans Symbols2" panose="020B0502040504020204" pitchFamily="34" charset="0"/>
                <a:ea typeface="Noto Sans Symbols2" panose="020B0502040504020204" pitchFamily="34" charset="0"/>
                <a:cs typeface="Arial"/>
                <a:sym typeface="Arial"/>
              </a:rPr>
              <a:t>⧫</a:t>
            </a:r>
            <a:r>
              <a:rPr lang="pl" sz="1800" b="0" dirty="0">
                <a:solidFill>
                  <a:schemeClr val="accent2"/>
                </a:solidFill>
                <a:latin typeface="Noto Sans Symbols2" panose="020B0502040504020204" pitchFamily="34" charset="0"/>
                <a:ea typeface="Noto Sans Symbols2" panose="020B0502040504020204" pitchFamily="34" charset="0"/>
                <a:cs typeface="Arial"/>
                <a:sym typeface="Arial"/>
              </a:rPr>
              <a:t> </a:t>
            </a:r>
            <a:br>
              <a:rPr lang="pl-PL" sz="1800" b="0" dirty="0">
                <a:solidFill>
                  <a:schemeClr val="accent2"/>
                </a:solidFill>
                <a:latin typeface="Noto Sans Symbols2" panose="020B0502040504020204" pitchFamily="34" charset="0"/>
                <a:ea typeface="Noto Sans Symbols2" panose="020B0502040504020204" pitchFamily="34" charset="0"/>
                <a:cs typeface="Arial"/>
                <a:sym typeface="Arial"/>
              </a:rPr>
            </a:br>
            <a:r>
              <a:rPr lang="pl-PL" dirty="0"/>
              <a:t>Dlaczego warto zarządzać danymi?</a:t>
            </a:r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C82EC2A1-7D22-63D6-2964-13F2D5FF5A00}"/>
              </a:ext>
            </a:extLst>
          </p:cNvPr>
          <p:cNvSpPr>
            <a:spLocks noGrp="1"/>
          </p:cNvSpPr>
          <p:nvPr>
            <p:ph type="ctrTitle" idx="2"/>
          </p:nvPr>
        </p:nvSpPr>
        <p:spPr/>
        <p:txBody>
          <a:bodyPr/>
          <a:lstStyle/>
          <a:p>
            <a:r>
              <a:rPr lang="pl" dirty="0"/>
              <a:t>Jak skutecznie zarządzać danymi?</a:t>
            </a:r>
            <a:br>
              <a:rPr lang="pl-PL" dirty="0">
                <a:latin typeface="Barlow" panose="00000500000000000000" pitchFamily="2" charset="-18"/>
              </a:rPr>
            </a:br>
            <a:endParaRPr lang="pl-PL" dirty="0"/>
          </a:p>
        </p:txBody>
      </p:sp>
      <p:sp>
        <p:nvSpPr>
          <p:cNvPr id="7" name="Symbol zastępczy tekstu 5">
            <a:extLst>
              <a:ext uri="{FF2B5EF4-FFF2-40B4-BE49-F238E27FC236}">
                <a16:creationId xmlns:a16="http://schemas.microsoft.com/office/drawing/2014/main" id="{B0BF134D-CFD6-1BE8-ABD2-78D744BCBB2B}"/>
              </a:ext>
            </a:extLst>
          </p:cNvPr>
          <p:cNvSpPr txBox="1">
            <a:spLocks/>
          </p:cNvSpPr>
          <p:nvPr/>
        </p:nvSpPr>
        <p:spPr>
          <a:xfrm>
            <a:off x="2092399" y="460293"/>
            <a:ext cx="6847090" cy="387391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l-PL" b="1" dirty="0">
                <a:solidFill>
                  <a:schemeClr val="bg2"/>
                </a:solidFill>
                <a:latin typeface="Barlow ExtraBold" panose="00000900000000000000" pitchFamily="2" charset="-18"/>
              </a:rPr>
              <a:t>     Poprawne zarządzanie danymi    	               </a:t>
            </a:r>
            <a:r>
              <a:rPr lang="pl-PL" b="1" dirty="0">
                <a:solidFill>
                  <a:schemeClr val="bg2"/>
                </a:solidFill>
                <a:latin typeface="Barlow ExtraBold" panose="00000900000000000000" pitchFamily="2" charset="-18"/>
                <a:sym typeface="Wingdings" panose="05000000000000000000" pitchFamily="2" charset="2"/>
              </a:rPr>
              <a:t> Zarządzanie miastem w oparciu o dane</a:t>
            </a:r>
          </a:p>
        </p:txBody>
      </p:sp>
      <p:graphicFrame>
        <p:nvGraphicFramePr>
          <p:cNvPr id="17" name="Diagram 16">
            <a:extLst>
              <a:ext uri="{FF2B5EF4-FFF2-40B4-BE49-F238E27FC236}">
                <a16:creationId xmlns:a16="http://schemas.microsoft.com/office/drawing/2014/main" id="{F10706E9-688A-BC0E-ADA3-5D31617F3F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59165721"/>
              </p:ext>
            </p:extLst>
          </p:nvPr>
        </p:nvGraphicFramePr>
        <p:xfrm>
          <a:off x="2681980" y="798114"/>
          <a:ext cx="5667928" cy="36913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ytuł 6">
            <a:extLst>
              <a:ext uri="{FF2B5EF4-FFF2-40B4-BE49-F238E27FC236}">
                <a16:creationId xmlns:a16="http://schemas.microsoft.com/office/drawing/2014/main" id="{ED93B510-EBC3-E6F5-6EB6-D9F04A2CE4A6}"/>
              </a:ext>
            </a:extLst>
          </p:cNvPr>
          <p:cNvSpPr>
            <a:spLocks noGrp="1"/>
          </p:cNvSpPr>
          <p:nvPr>
            <p:ph type="ctrTitle" idx="3"/>
          </p:nvPr>
        </p:nvSpPr>
        <p:spPr>
          <a:xfrm>
            <a:off x="287338" y="4573588"/>
            <a:ext cx="1941512" cy="522287"/>
          </a:xfrm>
        </p:spPr>
        <p:txBody>
          <a:bodyPr/>
          <a:lstStyle/>
          <a:p>
            <a:r>
              <a:rPr lang="pl-PL" dirty="0"/>
              <a:t>13 czerwca 2023</a:t>
            </a:r>
          </a:p>
        </p:txBody>
      </p:sp>
      <p:pic>
        <p:nvPicPr>
          <p:cNvPr id="6" name="Obraz 5" descr="Obraz zawierający tekst, Czcionka, Grafika, projekt graficzny&#10;&#10;Opis wygenerowany automatycznie">
            <a:extLst>
              <a:ext uri="{FF2B5EF4-FFF2-40B4-BE49-F238E27FC236}">
                <a16:creationId xmlns:a16="http://schemas.microsoft.com/office/drawing/2014/main" id="{16664A96-BEA4-3844-E9F5-A961658CDA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3134" y="1033764"/>
            <a:ext cx="1713124" cy="585267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7AD5C52B-3B70-A5DB-4EFD-13E436970637}"/>
              </a:ext>
            </a:extLst>
          </p:cNvPr>
          <p:cNvSpPr txBox="1"/>
          <p:nvPr/>
        </p:nvSpPr>
        <p:spPr>
          <a:xfrm>
            <a:off x="4931395" y="423155"/>
            <a:ext cx="2827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" sz="2400" b="1" dirty="0">
                <a:solidFill>
                  <a:schemeClr val="accent2"/>
                </a:solidFill>
                <a:latin typeface="Noto Sans Symbols2" panose="020B0502040504020204" pitchFamily="34" charset="0"/>
                <a:ea typeface="Noto Sans Symbols2" panose="020B0502040504020204" pitchFamily="34" charset="0"/>
                <a:cs typeface="Arial"/>
                <a:sym typeface="Arial"/>
              </a:rPr>
              <a:t>⯈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1362531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8"/>
          <p:cNvSpPr txBox="1">
            <a:spLocks noGrp="1"/>
          </p:cNvSpPr>
          <p:nvPr>
            <p:ph type="ctrTitle"/>
          </p:nvPr>
        </p:nvSpPr>
        <p:spPr>
          <a:xfrm>
            <a:off x="4572000" y="3006000"/>
            <a:ext cx="3946800" cy="1029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3800" dirty="0"/>
              <a:t>Od czego zacząć?</a:t>
            </a:r>
            <a:br>
              <a:rPr lang="pl" sz="3800" dirty="0"/>
            </a:br>
            <a:r>
              <a:rPr lang="pl" sz="1800" dirty="0">
                <a:solidFill>
                  <a:schemeClr val="bg1"/>
                </a:solidFill>
                <a:latin typeface="Barlow ExtraBold" panose="00000900000000000000" pitchFamily="2" charset="-18"/>
              </a:rPr>
              <a:t>Grupa zarządzająca</a:t>
            </a:r>
            <a:br>
              <a:rPr lang="pl" sz="3600" dirty="0"/>
            </a:br>
            <a:r>
              <a:rPr lang="pl" sz="1800" dirty="0">
                <a:solidFill>
                  <a:schemeClr val="bg1"/>
                </a:solidFill>
                <a:latin typeface="Barlow ExtraBold" panose="00000900000000000000" pitchFamily="2" charset="-18"/>
              </a:rPr>
              <a:t>Diagnoza stanu istniejącego</a:t>
            </a:r>
            <a:br>
              <a:rPr lang="pl" sz="1800" dirty="0">
                <a:solidFill>
                  <a:schemeClr val="bg1"/>
                </a:solidFill>
                <a:latin typeface="Barlow ExtraBold" panose="00000900000000000000" pitchFamily="2" charset="-18"/>
              </a:rPr>
            </a:br>
            <a:r>
              <a:rPr lang="pl" sz="1800" dirty="0">
                <a:solidFill>
                  <a:schemeClr val="bg1"/>
                </a:solidFill>
                <a:latin typeface="Barlow ExtraBold" panose="00000900000000000000" pitchFamily="2" charset="-18"/>
              </a:rPr>
              <a:t>Wizja, cele i efekty</a:t>
            </a:r>
            <a:endParaRPr sz="3800" dirty="0">
              <a:solidFill>
                <a:schemeClr val="bg1"/>
              </a:solidFill>
              <a:latin typeface="Barlow ExtraBold" panose="00000900000000000000" pitchFamily="2" charset="-18"/>
            </a:endParaRPr>
          </a:p>
        </p:txBody>
      </p:sp>
      <p:sp>
        <p:nvSpPr>
          <p:cNvPr id="139" name="Google Shape;139;p18"/>
          <p:cNvSpPr txBox="1">
            <a:spLocks noGrp="1"/>
          </p:cNvSpPr>
          <p:nvPr>
            <p:ph type="ctrTitle" idx="2"/>
          </p:nvPr>
        </p:nvSpPr>
        <p:spPr>
          <a:xfrm>
            <a:off x="2370275" y="2571750"/>
            <a:ext cx="2084100" cy="1083600"/>
          </a:xfrm>
          <a:prstGeom prst="rect">
            <a:avLst/>
          </a:prstGeom>
        </p:spPr>
        <p:txBody>
          <a:bodyPr spcFirstLastPara="1" wrap="square" lIns="0" tIns="0" rIns="0" bIns="0" anchor="b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2</a:t>
            </a:r>
            <a:r>
              <a:rPr lang="pl" sz="8000"/>
              <a:t>.</a:t>
            </a:r>
            <a:endParaRPr sz="8000"/>
          </a:p>
        </p:txBody>
      </p:sp>
    </p:spTree>
    <p:extLst>
      <p:ext uri="{BB962C8B-B14F-4D97-AF65-F5344CB8AC3E}">
        <p14:creationId xmlns:p14="http://schemas.microsoft.com/office/powerpoint/2010/main" val="2789516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ytuł 49">
            <a:extLst>
              <a:ext uri="{FF2B5EF4-FFF2-40B4-BE49-F238E27FC236}">
                <a16:creationId xmlns:a16="http://schemas.microsoft.com/office/drawing/2014/main" id="{FDC6D5AA-1C38-053A-D6BC-2DA3FC389D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" sz="1600" b="0" dirty="0">
                <a:solidFill>
                  <a:schemeClr val="accent2"/>
                </a:solidFill>
                <a:latin typeface="Noto Sans Symbols2" panose="020B0502040504020204" pitchFamily="34" charset="0"/>
                <a:ea typeface="Noto Sans Symbols2" panose="020B0502040504020204" pitchFamily="34" charset="0"/>
                <a:cs typeface="Arial"/>
                <a:sym typeface="Arial"/>
              </a:rPr>
              <a:t>⧫</a:t>
            </a:r>
            <a:r>
              <a:rPr lang="pl" sz="1800" b="0" dirty="0">
                <a:solidFill>
                  <a:schemeClr val="accent2"/>
                </a:solidFill>
                <a:latin typeface="Noto Sans Symbols2" panose="020B0502040504020204" pitchFamily="34" charset="0"/>
                <a:ea typeface="Noto Sans Symbols2" panose="020B0502040504020204" pitchFamily="34" charset="0"/>
                <a:cs typeface="Arial"/>
                <a:sym typeface="Arial"/>
              </a:rPr>
              <a:t> </a:t>
            </a:r>
            <a:br>
              <a:rPr lang="pl" sz="1800" b="0" dirty="0">
                <a:solidFill>
                  <a:schemeClr val="accent2"/>
                </a:solidFill>
                <a:latin typeface="Noto Sans Symbols2" panose="020B0502040504020204" pitchFamily="34" charset="0"/>
                <a:ea typeface="Noto Sans Symbols2" panose="020B0502040504020204" pitchFamily="34" charset="0"/>
                <a:cs typeface="Arial"/>
                <a:sym typeface="Arial"/>
              </a:rPr>
            </a:br>
            <a:r>
              <a:rPr lang="pl-PL" dirty="0"/>
              <a:t>Od czego zacząć?</a:t>
            </a:r>
          </a:p>
        </p:txBody>
      </p:sp>
      <p:sp>
        <p:nvSpPr>
          <p:cNvPr id="77" name="Tytuł 76">
            <a:extLst>
              <a:ext uri="{FF2B5EF4-FFF2-40B4-BE49-F238E27FC236}">
                <a16:creationId xmlns:a16="http://schemas.microsoft.com/office/drawing/2014/main" id="{F3DF5221-9A96-8ECA-73F8-61FA42C4F345}"/>
              </a:ext>
            </a:extLst>
          </p:cNvPr>
          <p:cNvSpPr>
            <a:spLocks noGrp="1"/>
          </p:cNvSpPr>
          <p:nvPr>
            <p:ph type="ctrTitle" idx="3"/>
          </p:nvPr>
        </p:nvSpPr>
        <p:spPr/>
        <p:txBody>
          <a:bodyPr/>
          <a:lstStyle/>
          <a:p>
            <a:r>
              <a:rPr lang="pl-PL" dirty="0"/>
              <a:t>13 czerwca 2023</a:t>
            </a:r>
            <a:br>
              <a:rPr lang="pl-PL" dirty="0"/>
            </a:br>
            <a:endParaRPr lang="pl-PL" dirty="0"/>
          </a:p>
        </p:txBody>
      </p:sp>
      <p:grpSp>
        <p:nvGrpSpPr>
          <p:cNvPr id="7" name="Group 1">
            <a:extLst>
              <a:ext uri="{FF2B5EF4-FFF2-40B4-BE49-F238E27FC236}">
                <a16:creationId xmlns:a16="http://schemas.microsoft.com/office/drawing/2014/main" id="{EDC22DF6-EFB6-36A3-ED42-E4768250FF53}"/>
              </a:ext>
            </a:extLst>
          </p:cNvPr>
          <p:cNvGrpSpPr/>
          <p:nvPr/>
        </p:nvGrpSpPr>
        <p:grpSpPr>
          <a:xfrm>
            <a:off x="3501648" y="974030"/>
            <a:ext cx="1783546" cy="1703381"/>
            <a:chOff x="576627" y="2436048"/>
            <a:chExt cx="2118360" cy="2118360"/>
          </a:xfrm>
        </p:grpSpPr>
        <p:pic>
          <p:nvPicPr>
            <p:cNvPr id="8" name="Graphic 4" descr="Harvey Balls 0% outline">
              <a:extLst>
                <a:ext uri="{FF2B5EF4-FFF2-40B4-BE49-F238E27FC236}">
                  <a16:creationId xmlns:a16="http://schemas.microsoft.com/office/drawing/2014/main" id="{436A1BAF-DECC-627D-CD1E-7E9180BD33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76627" y="2436048"/>
              <a:ext cx="2118360" cy="2118360"/>
            </a:xfrm>
            <a:prstGeom prst="rect">
              <a:avLst/>
            </a:prstGeom>
          </p:spPr>
        </p:pic>
        <p:sp>
          <p:nvSpPr>
            <p:cNvPr id="9" name="TextBox 5">
              <a:extLst>
                <a:ext uri="{FF2B5EF4-FFF2-40B4-BE49-F238E27FC236}">
                  <a16:creationId xmlns:a16="http://schemas.microsoft.com/office/drawing/2014/main" id="{952F39C4-D247-4346-BB48-C38134DD7977}"/>
                </a:ext>
              </a:extLst>
            </p:cNvPr>
            <p:cNvSpPr txBox="1"/>
            <p:nvPr/>
          </p:nvSpPr>
          <p:spPr>
            <a:xfrm>
              <a:off x="930657" y="3072163"/>
              <a:ext cx="1428636" cy="7463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l-PL" sz="1100">
                  <a:solidFill>
                    <a:schemeClr val="bg1"/>
                  </a:solidFill>
                  <a:latin typeface="Barlow" panose="00000500000000000000" pitchFamily="2" charset="-18"/>
                </a:rPr>
                <a:t>Diagnoza</a:t>
              </a:r>
            </a:p>
            <a:p>
              <a:pPr algn="ctr"/>
              <a:r>
                <a:rPr lang="pl-PL" sz="1100" b="1">
                  <a:solidFill>
                    <a:schemeClr val="bg1"/>
                  </a:solidFill>
                  <a:latin typeface="Barlow" panose="00000500000000000000" pitchFamily="2" charset="-18"/>
                </a:rPr>
                <a:t> stanu istniejącego</a:t>
              </a:r>
            </a:p>
          </p:txBody>
        </p:sp>
      </p:grpSp>
      <p:grpSp>
        <p:nvGrpSpPr>
          <p:cNvPr id="16" name="Group 20">
            <a:extLst>
              <a:ext uri="{FF2B5EF4-FFF2-40B4-BE49-F238E27FC236}">
                <a16:creationId xmlns:a16="http://schemas.microsoft.com/office/drawing/2014/main" id="{5EC07474-6837-76D1-4961-850BF038D92B}"/>
              </a:ext>
            </a:extLst>
          </p:cNvPr>
          <p:cNvGrpSpPr/>
          <p:nvPr/>
        </p:nvGrpSpPr>
        <p:grpSpPr>
          <a:xfrm>
            <a:off x="3550507" y="2366280"/>
            <a:ext cx="1779316" cy="1706388"/>
            <a:chOff x="7839769" y="2479334"/>
            <a:chExt cx="2118360" cy="2118360"/>
          </a:xfrm>
        </p:grpSpPr>
        <p:pic>
          <p:nvPicPr>
            <p:cNvPr id="17" name="Graphic 9" descr="Harvey Balls 0% outline">
              <a:extLst>
                <a:ext uri="{FF2B5EF4-FFF2-40B4-BE49-F238E27FC236}">
                  <a16:creationId xmlns:a16="http://schemas.microsoft.com/office/drawing/2014/main" id="{B0793DA3-40BB-963E-4811-9C9B266F64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839769" y="2479334"/>
              <a:ext cx="2118360" cy="2118360"/>
            </a:xfrm>
            <a:prstGeom prst="rect">
              <a:avLst/>
            </a:prstGeom>
          </p:spPr>
        </p:pic>
        <p:sp>
          <p:nvSpPr>
            <p:cNvPr id="18" name="TextBox 12">
              <a:extLst>
                <a:ext uri="{FF2B5EF4-FFF2-40B4-BE49-F238E27FC236}">
                  <a16:creationId xmlns:a16="http://schemas.microsoft.com/office/drawing/2014/main" id="{CE43D21B-B480-67A9-9B92-B1F38B8E3CDF}"/>
                </a:ext>
              </a:extLst>
            </p:cNvPr>
            <p:cNvSpPr txBox="1"/>
            <p:nvPr/>
          </p:nvSpPr>
          <p:spPr>
            <a:xfrm>
              <a:off x="8213027" y="3172408"/>
              <a:ext cx="1428635" cy="71640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l-PL" sz="1050">
                  <a:solidFill>
                    <a:schemeClr val="bg2"/>
                  </a:solidFill>
                  <a:latin typeface="Barlow" panose="00000500000000000000" pitchFamily="2" charset="-18"/>
                </a:rPr>
                <a:t>Wskazanie </a:t>
              </a:r>
            </a:p>
            <a:p>
              <a:pPr algn="ctr"/>
              <a:r>
                <a:rPr lang="pl-PL" sz="1050" b="1">
                  <a:solidFill>
                    <a:schemeClr val="bg2"/>
                  </a:solidFill>
                  <a:latin typeface="Barlow" panose="00000500000000000000" pitchFamily="2" charset="-18"/>
                </a:rPr>
                <a:t>wizji</a:t>
              </a:r>
              <a:r>
                <a:rPr lang="pl-PL" sz="1050">
                  <a:solidFill>
                    <a:schemeClr val="bg2"/>
                  </a:solidFill>
                  <a:latin typeface="Barlow" panose="00000500000000000000" pitchFamily="2" charset="-18"/>
                </a:rPr>
                <a:t> oraz </a:t>
              </a:r>
              <a:r>
                <a:rPr lang="pl-PL" sz="1050" b="1">
                  <a:solidFill>
                    <a:schemeClr val="bg2"/>
                  </a:solidFill>
                  <a:latin typeface="Barlow" panose="00000500000000000000" pitchFamily="2" charset="-18"/>
                </a:rPr>
                <a:t>celów</a:t>
              </a:r>
            </a:p>
            <a:p>
              <a:pPr algn="ctr"/>
              <a:r>
                <a:rPr lang="pl-PL" sz="1050" b="1">
                  <a:solidFill>
                    <a:schemeClr val="bg2"/>
                  </a:solidFill>
                  <a:latin typeface="Barlow" panose="00000500000000000000" pitchFamily="2" charset="-18"/>
                </a:rPr>
                <a:t>i efektów</a:t>
              </a:r>
            </a:p>
          </p:txBody>
        </p:sp>
      </p:grpSp>
      <p:sp>
        <p:nvSpPr>
          <p:cNvPr id="35" name="TextBox 36">
            <a:extLst>
              <a:ext uri="{FF2B5EF4-FFF2-40B4-BE49-F238E27FC236}">
                <a16:creationId xmlns:a16="http://schemas.microsoft.com/office/drawing/2014/main" id="{139F0386-BC60-5010-2F14-72C3F3BFA772}"/>
              </a:ext>
            </a:extLst>
          </p:cNvPr>
          <p:cNvSpPr txBox="1"/>
          <p:nvPr/>
        </p:nvSpPr>
        <p:spPr>
          <a:xfrm>
            <a:off x="2398039" y="391158"/>
            <a:ext cx="206424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050">
                <a:solidFill>
                  <a:schemeClr val="bg1"/>
                </a:solidFill>
                <a:latin typeface="Barlow" panose="00000500000000000000" pitchFamily="2" charset="-18"/>
              </a:rPr>
              <a:t>Przygotowanie do stworzenia planu zarządzania danymi powinien się składać z następujących </a:t>
            </a:r>
            <a:r>
              <a:rPr lang="pl-PL" sz="1050" b="1">
                <a:solidFill>
                  <a:schemeClr val="bg1"/>
                </a:solidFill>
                <a:latin typeface="Barlow" panose="00000500000000000000" pitchFamily="2" charset="-18"/>
              </a:rPr>
              <a:t>elementów</a:t>
            </a:r>
            <a:r>
              <a:rPr lang="pl-PL" sz="1050">
                <a:solidFill>
                  <a:schemeClr val="bg1"/>
                </a:solidFill>
                <a:latin typeface="Barlow" panose="00000500000000000000" pitchFamily="2" charset="-18"/>
              </a:rPr>
              <a:t>:</a:t>
            </a:r>
          </a:p>
        </p:txBody>
      </p:sp>
      <p:pic>
        <p:nvPicPr>
          <p:cNvPr id="49" name="Graphic 27" descr="Arrow Right with solid fill">
            <a:extLst>
              <a:ext uri="{FF2B5EF4-FFF2-40B4-BE49-F238E27FC236}">
                <a16:creationId xmlns:a16="http://schemas.microsoft.com/office/drawing/2014/main" id="{D2B0365E-254D-FC52-1A09-23CEEDC4187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727"/>
          <a:stretch/>
        </p:blipFill>
        <p:spPr>
          <a:xfrm>
            <a:off x="5083245" y="1848587"/>
            <a:ext cx="875637" cy="1256552"/>
          </a:xfrm>
          <a:prstGeom prst="rect">
            <a:avLst/>
          </a:prstGeom>
        </p:spPr>
      </p:pic>
      <p:grpSp>
        <p:nvGrpSpPr>
          <p:cNvPr id="67" name="Grupa 66">
            <a:extLst>
              <a:ext uri="{FF2B5EF4-FFF2-40B4-BE49-F238E27FC236}">
                <a16:creationId xmlns:a16="http://schemas.microsoft.com/office/drawing/2014/main" id="{F48376F4-830B-3141-EA48-35B05EA21019}"/>
              </a:ext>
            </a:extLst>
          </p:cNvPr>
          <p:cNvGrpSpPr/>
          <p:nvPr/>
        </p:nvGrpSpPr>
        <p:grpSpPr>
          <a:xfrm>
            <a:off x="5713509" y="969875"/>
            <a:ext cx="3337084" cy="3013976"/>
            <a:chOff x="4747084" y="1330994"/>
            <a:chExt cx="3337084" cy="3013976"/>
          </a:xfrm>
        </p:grpSpPr>
        <p:sp>
          <p:nvSpPr>
            <p:cNvPr id="57" name="Owal 56">
              <a:extLst>
                <a:ext uri="{FF2B5EF4-FFF2-40B4-BE49-F238E27FC236}">
                  <a16:creationId xmlns:a16="http://schemas.microsoft.com/office/drawing/2014/main" id="{A10D59FA-5DCC-30E7-0201-D120589A8CA8}"/>
                </a:ext>
              </a:extLst>
            </p:cNvPr>
            <p:cNvSpPr/>
            <p:nvPr/>
          </p:nvSpPr>
          <p:spPr>
            <a:xfrm>
              <a:off x="4883475" y="1330994"/>
              <a:ext cx="3064301" cy="3013976"/>
            </a:xfrm>
            <a:prstGeom prst="ellipse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prstTxWarp prst="textCircle">
                <a:avLst/>
              </a:prstTxWarp>
              <a:spAutoFit/>
            </a:bodyPr>
            <a:lstStyle/>
            <a:p>
              <a:pPr algn="ctr"/>
              <a:r>
                <a:rPr lang="pl-PL" sz="4400" b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Barlow Black" panose="00000A00000000000000" pitchFamily="2" charset="-18"/>
                </a:rPr>
                <a:t>Plan zarządzania danymi</a:t>
              </a:r>
            </a:p>
          </p:txBody>
        </p:sp>
        <p:graphicFrame>
          <p:nvGraphicFramePr>
            <p:cNvPr id="61" name="Diagram 60">
              <a:extLst>
                <a:ext uri="{FF2B5EF4-FFF2-40B4-BE49-F238E27FC236}">
                  <a16:creationId xmlns:a16="http://schemas.microsoft.com/office/drawing/2014/main" id="{E88B6595-6BD9-260D-2C17-BC8661E1DFDC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903320404"/>
                </p:ext>
              </p:extLst>
            </p:nvPr>
          </p:nvGraphicFramePr>
          <p:xfrm>
            <a:off x="4747084" y="1758722"/>
            <a:ext cx="3337084" cy="216620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6" r:lo="rId7" r:qs="rId8" r:cs="rId9"/>
            </a:graphicData>
          </a:graphic>
        </p:graphicFrame>
        <p:cxnSp>
          <p:nvCxnSpPr>
            <p:cNvPr id="63" name="Łącznik prosty 62">
              <a:extLst>
                <a:ext uri="{FF2B5EF4-FFF2-40B4-BE49-F238E27FC236}">
                  <a16:creationId xmlns:a16="http://schemas.microsoft.com/office/drawing/2014/main" id="{291B5CBD-651B-E48A-5D03-61606C7BBC86}"/>
                </a:ext>
              </a:extLst>
            </p:cNvPr>
            <p:cNvCxnSpPr/>
            <p:nvPr/>
          </p:nvCxnSpPr>
          <p:spPr>
            <a:xfrm>
              <a:off x="6415625" y="1968593"/>
              <a:ext cx="0" cy="17113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Łącznik prosty 64">
              <a:extLst>
                <a:ext uri="{FF2B5EF4-FFF2-40B4-BE49-F238E27FC236}">
                  <a16:creationId xmlns:a16="http://schemas.microsoft.com/office/drawing/2014/main" id="{0AB053BD-3E53-2FFC-874E-C58C594E97C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38439" y="2824247"/>
              <a:ext cx="1754459" cy="1373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Group 1">
            <a:extLst>
              <a:ext uri="{FF2B5EF4-FFF2-40B4-BE49-F238E27FC236}">
                <a16:creationId xmlns:a16="http://schemas.microsoft.com/office/drawing/2014/main" id="{00DD780C-3015-8BFF-0FFE-A9C5E799BC70}"/>
              </a:ext>
            </a:extLst>
          </p:cNvPr>
          <p:cNvGrpSpPr/>
          <p:nvPr/>
        </p:nvGrpSpPr>
        <p:grpSpPr>
          <a:xfrm>
            <a:off x="2277811" y="1697545"/>
            <a:ext cx="1783546" cy="1703381"/>
            <a:chOff x="576627" y="2436048"/>
            <a:chExt cx="2118360" cy="2118360"/>
          </a:xfrm>
        </p:grpSpPr>
        <p:pic>
          <p:nvPicPr>
            <p:cNvPr id="72" name="Graphic 4" descr="Harvey Balls 0% outline">
              <a:extLst>
                <a:ext uri="{FF2B5EF4-FFF2-40B4-BE49-F238E27FC236}">
                  <a16:creationId xmlns:a16="http://schemas.microsoft.com/office/drawing/2014/main" id="{261D6FEA-BDF0-184B-2452-500E706CE4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76627" y="2436048"/>
              <a:ext cx="2118360" cy="2118360"/>
            </a:xfrm>
            <a:prstGeom prst="rect">
              <a:avLst/>
            </a:prstGeom>
          </p:spPr>
        </p:pic>
        <p:sp>
          <p:nvSpPr>
            <p:cNvPr id="73" name="TextBox 5">
              <a:extLst>
                <a:ext uri="{FF2B5EF4-FFF2-40B4-BE49-F238E27FC236}">
                  <a16:creationId xmlns:a16="http://schemas.microsoft.com/office/drawing/2014/main" id="{25663ED6-6929-33CE-7D50-B4345245AEF1}"/>
                </a:ext>
              </a:extLst>
            </p:cNvPr>
            <p:cNvSpPr txBox="1"/>
            <p:nvPr/>
          </p:nvSpPr>
          <p:spPr>
            <a:xfrm>
              <a:off x="921394" y="3009458"/>
              <a:ext cx="1428636" cy="88034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l-PL" sz="1000" dirty="0">
                  <a:solidFill>
                    <a:schemeClr val="bg1"/>
                  </a:solidFill>
                  <a:latin typeface="Barlow" panose="00000500000000000000" pitchFamily="2" charset="-18"/>
                </a:rPr>
                <a:t>Powołanie </a:t>
              </a:r>
              <a:r>
                <a:rPr lang="pl-PL" sz="1000" b="1" dirty="0">
                  <a:solidFill>
                    <a:schemeClr val="bg1"/>
                  </a:solidFill>
                  <a:latin typeface="Barlow" panose="00000500000000000000" pitchFamily="2" charset="-18"/>
                </a:rPr>
                <a:t>grupy roboczej lub zlecenie opracowania</a:t>
              </a:r>
            </a:p>
          </p:txBody>
        </p:sp>
      </p:grpSp>
      <p:sp>
        <p:nvSpPr>
          <p:cNvPr id="58" name="pole tekstowe 57">
            <a:extLst>
              <a:ext uri="{FF2B5EF4-FFF2-40B4-BE49-F238E27FC236}">
                <a16:creationId xmlns:a16="http://schemas.microsoft.com/office/drawing/2014/main" id="{917A4416-B8E5-38CF-11C0-ECBB69FAC880}"/>
              </a:ext>
            </a:extLst>
          </p:cNvPr>
          <p:cNvSpPr txBox="1"/>
          <p:nvPr/>
        </p:nvSpPr>
        <p:spPr>
          <a:xfrm>
            <a:off x="2224780" y="1911229"/>
            <a:ext cx="5116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7200">
                <a:solidFill>
                  <a:schemeClr val="bg2"/>
                </a:solidFill>
                <a:latin typeface="Barlow ExtraBold" panose="00000900000000000000" pitchFamily="2" charset="-18"/>
              </a:rPr>
              <a:t>1</a:t>
            </a:r>
          </a:p>
        </p:txBody>
      </p:sp>
      <p:sp>
        <p:nvSpPr>
          <p:cNvPr id="74" name="pole tekstowe 73">
            <a:extLst>
              <a:ext uri="{FF2B5EF4-FFF2-40B4-BE49-F238E27FC236}">
                <a16:creationId xmlns:a16="http://schemas.microsoft.com/office/drawing/2014/main" id="{86471E34-5EBB-32C9-23B1-6C3CC554444D}"/>
              </a:ext>
            </a:extLst>
          </p:cNvPr>
          <p:cNvSpPr txBox="1"/>
          <p:nvPr/>
        </p:nvSpPr>
        <p:spPr>
          <a:xfrm>
            <a:off x="3385192" y="2589005"/>
            <a:ext cx="6912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7200">
                <a:solidFill>
                  <a:schemeClr val="bg2"/>
                </a:solidFill>
                <a:latin typeface="Barlow ExtraBold" panose="00000900000000000000" pitchFamily="2" charset="-18"/>
              </a:rPr>
              <a:t>3</a:t>
            </a:r>
          </a:p>
        </p:txBody>
      </p:sp>
      <p:sp>
        <p:nvSpPr>
          <p:cNvPr id="60" name="pole tekstowe 59">
            <a:extLst>
              <a:ext uri="{FF2B5EF4-FFF2-40B4-BE49-F238E27FC236}">
                <a16:creationId xmlns:a16="http://schemas.microsoft.com/office/drawing/2014/main" id="{DEB38C51-8950-3006-ECD5-A09D5F3C38A7}"/>
              </a:ext>
            </a:extLst>
          </p:cNvPr>
          <p:cNvSpPr txBox="1"/>
          <p:nvPr/>
        </p:nvSpPr>
        <p:spPr>
          <a:xfrm>
            <a:off x="3385192" y="1135088"/>
            <a:ext cx="7088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7200">
                <a:solidFill>
                  <a:schemeClr val="bg2"/>
                </a:solidFill>
                <a:latin typeface="Barlow ExtraBold" panose="00000900000000000000" pitchFamily="2" charset="-18"/>
              </a:rPr>
              <a:t>2</a:t>
            </a:r>
          </a:p>
        </p:txBody>
      </p:sp>
      <p:pic>
        <p:nvPicPr>
          <p:cNvPr id="2" name="Obraz 1" descr="Obraz zawierający tekst, Czcionka, Grafika, projekt graficzny&#10;&#10;Opis wygenerowany automatycznie">
            <a:extLst>
              <a:ext uri="{FF2B5EF4-FFF2-40B4-BE49-F238E27FC236}">
                <a16:creationId xmlns:a16="http://schemas.microsoft.com/office/drawing/2014/main" id="{E1F97476-B7F6-DB02-DD63-C158A09C1F5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3134" y="1033764"/>
            <a:ext cx="1713124" cy="585267"/>
          </a:xfrm>
          <a:prstGeom prst="rect">
            <a:avLst/>
          </a:prstGeom>
        </p:spPr>
      </p:pic>
      <p:sp>
        <p:nvSpPr>
          <p:cNvPr id="3" name="Tytuł 2">
            <a:extLst>
              <a:ext uri="{FF2B5EF4-FFF2-40B4-BE49-F238E27FC236}">
                <a16:creationId xmlns:a16="http://schemas.microsoft.com/office/drawing/2014/main" id="{0D25885A-0065-A9A8-2787-B1DFC8E9F395}"/>
              </a:ext>
            </a:extLst>
          </p:cNvPr>
          <p:cNvSpPr>
            <a:spLocks noGrp="1"/>
          </p:cNvSpPr>
          <p:nvPr>
            <p:ph type="ctrTitle" idx="2"/>
          </p:nvPr>
        </p:nvSpPr>
        <p:spPr>
          <a:xfrm>
            <a:off x="6745288" y="4573588"/>
            <a:ext cx="2111375" cy="522287"/>
          </a:xfrm>
        </p:spPr>
        <p:txBody>
          <a:bodyPr/>
          <a:lstStyle/>
          <a:p>
            <a:r>
              <a:rPr lang="pl" dirty="0"/>
              <a:t>Jak skutecznie zarządzać danymi?</a:t>
            </a:r>
            <a:br>
              <a:rPr lang="pl-PL" dirty="0">
                <a:latin typeface="Barlow" panose="00000500000000000000" pitchFamily="2" charset="-18"/>
              </a:rPr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370146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A82DEEB-AF5C-E083-E6E1-7EAB58A098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Od czego zacząć?</a:t>
            </a:r>
          </a:p>
        </p:txBody>
      </p:sp>
      <p:grpSp>
        <p:nvGrpSpPr>
          <p:cNvPr id="8" name="Group 1">
            <a:extLst>
              <a:ext uri="{FF2B5EF4-FFF2-40B4-BE49-F238E27FC236}">
                <a16:creationId xmlns:a16="http://schemas.microsoft.com/office/drawing/2014/main" id="{681AD853-A4A4-F1D1-E8B2-5C1A238A724D}"/>
              </a:ext>
            </a:extLst>
          </p:cNvPr>
          <p:cNvGrpSpPr/>
          <p:nvPr/>
        </p:nvGrpSpPr>
        <p:grpSpPr>
          <a:xfrm>
            <a:off x="6311588" y="-1692616"/>
            <a:ext cx="4356081" cy="4160288"/>
            <a:chOff x="923687" y="1825273"/>
            <a:chExt cx="2118360" cy="2118360"/>
          </a:xfrm>
        </p:grpSpPr>
        <p:pic>
          <p:nvPicPr>
            <p:cNvPr id="9" name="Graphic 4" descr="Harvey Balls 0% outline">
              <a:extLst>
                <a:ext uri="{FF2B5EF4-FFF2-40B4-BE49-F238E27FC236}">
                  <a16:creationId xmlns:a16="http://schemas.microsoft.com/office/drawing/2014/main" id="{BACCCE33-D31B-026A-817E-A0EB71DE24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23687" y="1825273"/>
              <a:ext cx="2118360" cy="2118360"/>
            </a:xfrm>
            <a:prstGeom prst="rect">
              <a:avLst/>
            </a:prstGeom>
          </p:spPr>
        </p:pic>
        <p:sp>
          <p:nvSpPr>
            <p:cNvPr id="10" name="TextBox 5">
              <a:extLst>
                <a:ext uri="{FF2B5EF4-FFF2-40B4-BE49-F238E27FC236}">
                  <a16:creationId xmlns:a16="http://schemas.microsoft.com/office/drawing/2014/main" id="{3A09C29B-F3FD-5664-43DD-75ED11D4BC47}"/>
                </a:ext>
              </a:extLst>
            </p:cNvPr>
            <p:cNvSpPr txBox="1"/>
            <p:nvPr/>
          </p:nvSpPr>
          <p:spPr>
            <a:xfrm>
              <a:off x="1306121" y="2867416"/>
              <a:ext cx="811634" cy="59551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pl-PL" dirty="0">
                  <a:solidFill>
                    <a:schemeClr val="bg1"/>
                  </a:solidFill>
                  <a:latin typeface="Barlow" panose="00000500000000000000" pitchFamily="2" charset="-18"/>
                </a:rPr>
                <a:t>Powołanie </a:t>
              </a:r>
            </a:p>
            <a:p>
              <a:pPr algn="r"/>
              <a:r>
                <a:rPr lang="pl-PL" b="1" dirty="0">
                  <a:solidFill>
                    <a:schemeClr val="bg1"/>
                  </a:solidFill>
                  <a:latin typeface="Barlow" panose="00000500000000000000" pitchFamily="2" charset="-18"/>
                </a:rPr>
                <a:t>grupy roboczej </a:t>
              </a:r>
            </a:p>
            <a:p>
              <a:pPr algn="r"/>
              <a:r>
                <a:rPr lang="pl-PL" b="1" dirty="0">
                  <a:solidFill>
                    <a:schemeClr val="bg1"/>
                  </a:solidFill>
                  <a:latin typeface="Barlow" panose="00000500000000000000" pitchFamily="2" charset="-18"/>
                </a:rPr>
                <a:t>lub zlecenie opracowania planu</a:t>
              </a:r>
            </a:p>
          </p:txBody>
        </p:sp>
      </p:grpSp>
      <p:sp>
        <p:nvSpPr>
          <p:cNvPr id="5" name="pole tekstowe 4">
            <a:extLst>
              <a:ext uri="{FF2B5EF4-FFF2-40B4-BE49-F238E27FC236}">
                <a16:creationId xmlns:a16="http://schemas.microsoft.com/office/drawing/2014/main" id="{FE88BB56-7E1C-F36D-98FE-DA49CBAC6BA3}"/>
              </a:ext>
            </a:extLst>
          </p:cNvPr>
          <p:cNvSpPr txBox="1"/>
          <p:nvPr/>
        </p:nvSpPr>
        <p:spPr>
          <a:xfrm>
            <a:off x="2705298" y="673106"/>
            <a:ext cx="405933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100" i="1" dirty="0">
                <a:solidFill>
                  <a:schemeClr val="bg1"/>
                </a:solidFill>
                <a:latin typeface="Barlow" panose="00000500000000000000" pitchFamily="2" charset="-18"/>
              </a:rPr>
              <a:t>powołana przez prezydenta lub burmistrza</a:t>
            </a:r>
          </a:p>
        </p:txBody>
      </p:sp>
      <p:pic>
        <p:nvPicPr>
          <p:cNvPr id="6" name="Obraz 5" descr="Obraz zawierający tekst, Czcionka, Grafika, projekt graficzny&#10;&#10;Opis wygenerowany automatycznie">
            <a:extLst>
              <a:ext uri="{FF2B5EF4-FFF2-40B4-BE49-F238E27FC236}">
                <a16:creationId xmlns:a16="http://schemas.microsoft.com/office/drawing/2014/main" id="{3FF03BB9-B0C8-51AE-0194-17FD51124B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134" y="1033764"/>
            <a:ext cx="1713124" cy="585267"/>
          </a:xfrm>
          <a:prstGeom prst="rect">
            <a:avLst/>
          </a:prstGeom>
        </p:spPr>
      </p:pic>
      <p:sp>
        <p:nvSpPr>
          <p:cNvPr id="11" name="Tytuł 76">
            <a:extLst>
              <a:ext uri="{FF2B5EF4-FFF2-40B4-BE49-F238E27FC236}">
                <a16:creationId xmlns:a16="http://schemas.microsoft.com/office/drawing/2014/main" id="{E0F373C5-0D68-C8CF-D96F-B64C6CD04430}"/>
              </a:ext>
            </a:extLst>
          </p:cNvPr>
          <p:cNvSpPr>
            <a:spLocks noGrp="1"/>
          </p:cNvSpPr>
          <p:nvPr>
            <p:ph type="ctrTitle" idx="3"/>
          </p:nvPr>
        </p:nvSpPr>
        <p:spPr>
          <a:xfrm>
            <a:off x="287338" y="4573588"/>
            <a:ext cx="1941512" cy="522287"/>
          </a:xfrm>
        </p:spPr>
        <p:txBody>
          <a:bodyPr/>
          <a:lstStyle/>
          <a:p>
            <a:r>
              <a:rPr lang="pl-PL" dirty="0"/>
              <a:t>13 czerwca 2023</a:t>
            </a:r>
            <a:br>
              <a:rPr lang="pl-PL" dirty="0"/>
            </a:br>
            <a:endParaRPr lang="pl-PL" dirty="0"/>
          </a:p>
        </p:txBody>
      </p:sp>
      <p:sp>
        <p:nvSpPr>
          <p:cNvPr id="12" name="Tytuł 2">
            <a:extLst>
              <a:ext uri="{FF2B5EF4-FFF2-40B4-BE49-F238E27FC236}">
                <a16:creationId xmlns:a16="http://schemas.microsoft.com/office/drawing/2014/main" id="{B1962530-03E2-6C4C-62C1-11BE14AE6ACB}"/>
              </a:ext>
            </a:extLst>
          </p:cNvPr>
          <p:cNvSpPr>
            <a:spLocks noGrp="1"/>
          </p:cNvSpPr>
          <p:nvPr>
            <p:ph type="ctrTitle" idx="2"/>
          </p:nvPr>
        </p:nvSpPr>
        <p:spPr>
          <a:xfrm>
            <a:off x="6745288" y="4573588"/>
            <a:ext cx="2111375" cy="522287"/>
          </a:xfrm>
        </p:spPr>
        <p:txBody>
          <a:bodyPr/>
          <a:lstStyle/>
          <a:p>
            <a:r>
              <a:rPr lang="pl" dirty="0"/>
              <a:t>Jak skutecznie zarządzać danymi?</a:t>
            </a:r>
            <a:br>
              <a:rPr lang="pl-PL" dirty="0">
                <a:latin typeface="Barlow" panose="00000500000000000000" pitchFamily="2" charset="-18"/>
              </a:rPr>
            </a:br>
            <a:endParaRPr lang="pl-PL" dirty="0"/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FD22EC41-E670-C7E3-AD82-16EE985E006F}"/>
              </a:ext>
            </a:extLst>
          </p:cNvPr>
          <p:cNvSpPr txBox="1"/>
          <p:nvPr/>
        </p:nvSpPr>
        <p:spPr>
          <a:xfrm>
            <a:off x="2705298" y="420295"/>
            <a:ext cx="31422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chemeClr val="accent2"/>
                </a:solidFill>
                <a:latin typeface="Barlow ExtraBold" panose="00000900000000000000" pitchFamily="2" charset="-18"/>
              </a:rPr>
              <a:t>Grupa robocza do opracowania planu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39F1ED76-40CC-96F3-E59E-FD1966CFF9C2}"/>
              </a:ext>
            </a:extLst>
          </p:cNvPr>
          <p:cNvSpPr txBox="1"/>
          <p:nvPr/>
        </p:nvSpPr>
        <p:spPr>
          <a:xfrm>
            <a:off x="2685952" y="2878294"/>
            <a:ext cx="34275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chemeClr val="accent2"/>
                </a:solidFill>
                <a:latin typeface="Barlow ExtraBold" panose="00000900000000000000" pitchFamily="2" charset="-18"/>
              </a:rPr>
              <a:t>Zlecenie na zewnątrz opracowania planu</a:t>
            </a: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E339406F-982B-859F-FF07-96034356A8E4}"/>
              </a:ext>
            </a:extLst>
          </p:cNvPr>
          <p:cNvSpPr txBox="1"/>
          <p:nvPr/>
        </p:nvSpPr>
        <p:spPr>
          <a:xfrm>
            <a:off x="2259122" y="392905"/>
            <a:ext cx="3713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" sz="2400" b="1" dirty="0">
                <a:solidFill>
                  <a:schemeClr val="accent2"/>
                </a:solidFill>
                <a:latin typeface="Noto Sans Symbols2" panose="020B0502040504020204" pitchFamily="34" charset="0"/>
                <a:ea typeface="Noto Sans Symbols2" panose="020B0502040504020204" pitchFamily="34" charset="0"/>
                <a:cs typeface="Arial"/>
                <a:sym typeface="Arial"/>
              </a:rPr>
              <a:t>⯈</a:t>
            </a:r>
            <a:endParaRPr lang="pl-PL" sz="2400" dirty="0"/>
          </a:p>
        </p:txBody>
      </p:sp>
      <p:grpSp>
        <p:nvGrpSpPr>
          <p:cNvPr id="41" name="Grupa 40">
            <a:extLst>
              <a:ext uri="{FF2B5EF4-FFF2-40B4-BE49-F238E27FC236}">
                <a16:creationId xmlns:a16="http://schemas.microsoft.com/office/drawing/2014/main" id="{3588E18A-E07D-9913-6FE7-52809CEA100B}"/>
              </a:ext>
            </a:extLst>
          </p:cNvPr>
          <p:cNvGrpSpPr/>
          <p:nvPr/>
        </p:nvGrpSpPr>
        <p:grpSpPr>
          <a:xfrm>
            <a:off x="2578047" y="955125"/>
            <a:ext cx="3643349" cy="1264061"/>
            <a:chOff x="2731203" y="1368582"/>
            <a:chExt cx="3772511" cy="1312618"/>
          </a:xfrm>
        </p:grpSpPr>
        <p:pic>
          <p:nvPicPr>
            <p:cNvPr id="26" name="Grafika 25" descr="Praca w domu kontur">
              <a:extLst>
                <a:ext uri="{FF2B5EF4-FFF2-40B4-BE49-F238E27FC236}">
                  <a16:creationId xmlns:a16="http://schemas.microsoft.com/office/drawing/2014/main" id="{8950E65D-9A3E-ED8D-87DB-7290368668D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002047" y="1368582"/>
              <a:ext cx="1117977" cy="1117977"/>
            </a:xfrm>
            <a:prstGeom prst="rect">
              <a:avLst/>
            </a:prstGeom>
          </p:spPr>
        </p:pic>
        <p:grpSp>
          <p:nvGrpSpPr>
            <p:cNvPr id="40" name="Grupa 39">
              <a:extLst>
                <a:ext uri="{FF2B5EF4-FFF2-40B4-BE49-F238E27FC236}">
                  <a16:creationId xmlns:a16="http://schemas.microsoft.com/office/drawing/2014/main" id="{110DEB06-4882-5092-B86D-C61337E00114}"/>
                </a:ext>
              </a:extLst>
            </p:cNvPr>
            <p:cNvGrpSpPr/>
            <p:nvPr/>
          </p:nvGrpSpPr>
          <p:grpSpPr>
            <a:xfrm>
              <a:off x="2731203" y="1478838"/>
              <a:ext cx="3772511" cy="1202362"/>
              <a:chOff x="2806055" y="1306730"/>
              <a:chExt cx="3772511" cy="1202362"/>
            </a:xfrm>
          </p:grpSpPr>
          <p:sp>
            <p:nvSpPr>
              <p:cNvPr id="13" name="pole tekstowe 12">
                <a:extLst>
                  <a:ext uri="{FF2B5EF4-FFF2-40B4-BE49-F238E27FC236}">
                    <a16:creationId xmlns:a16="http://schemas.microsoft.com/office/drawing/2014/main" id="{E6B58EF8-2B00-9E77-6376-1D399336BB5C}"/>
                  </a:ext>
                </a:extLst>
              </p:cNvPr>
              <p:cNvSpPr txBox="1"/>
              <p:nvPr/>
            </p:nvSpPr>
            <p:spPr>
              <a:xfrm>
                <a:off x="2806055" y="2045566"/>
                <a:ext cx="128959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l-PL" sz="1200" b="1" dirty="0">
                    <a:solidFill>
                      <a:schemeClr val="bg1"/>
                    </a:solidFill>
                    <a:latin typeface="Barlow" panose="00000500000000000000" pitchFamily="2" charset="-18"/>
                  </a:rPr>
                  <a:t>Lokalni liderzy zmian </a:t>
                </a:r>
              </a:p>
            </p:txBody>
          </p:sp>
          <p:sp>
            <p:nvSpPr>
              <p:cNvPr id="15" name="pole tekstowe 14">
                <a:extLst>
                  <a:ext uri="{FF2B5EF4-FFF2-40B4-BE49-F238E27FC236}">
                    <a16:creationId xmlns:a16="http://schemas.microsoft.com/office/drawing/2014/main" id="{C0D11BC8-506E-FB49-3179-01B07D9A5348}"/>
                  </a:ext>
                </a:extLst>
              </p:cNvPr>
              <p:cNvSpPr txBox="1"/>
              <p:nvPr/>
            </p:nvSpPr>
            <p:spPr>
              <a:xfrm>
                <a:off x="4507190" y="2047427"/>
                <a:ext cx="207137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l-PL" sz="1200" b="1" dirty="0">
                    <a:solidFill>
                      <a:schemeClr val="bg1"/>
                    </a:solidFill>
                    <a:latin typeface="Barlow" panose="00000500000000000000" pitchFamily="2" charset="-18"/>
                  </a:rPr>
                  <a:t>Osoby o wysokich kompetencjach cyfrowych</a:t>
                </a:r>
                <a:endParaRPr lang="pl-PL" sz="1200" b="1" dirty="0"/>
              </a:p>
            </p:txBody>
          </p:sp>
          <p:pic>
            <p:nvPicPr>
              <p:cNvPr id="30" name="Grafika 29" descr="Król kontur">
                <a:extLst>
                  <a:ext uri="{FF2B5EF4-FFF2-40B4-BE49-F238E27FC236}">
                    <a16:creationId xmlns:a16="http://schemas.microsoft.com/office/drawing/2014/main" id="{BFCC2698-E3E5-FB9C-C5F8-BB07D4EBE8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3003388" y="1306730"/>
                <a:ext cx="897462" cy="897462"/>
              </a:xfrm>
              <a:prstGeom prst="rect">
                <a:avLst/>
              </a:prstGeom>
            </p:spPr>
          </p:pic>
          <p:pic>
            <p:nvPicPr>
              <p:cNvPr id="32" name="Grafika 31" descr="Mężczyzna z wypełnieniem pełnym">
                <a:extLst>
                  <a:ext uri="{FF2B5EF4-FFF2-40B4-BE49-F238E27FC236}">
                    <a16:creationId xmlns:a16="http://schemas.microsoft.com/office/drawing/2014/main" id="{8D9D1E23-1BF7-ADF8-788F-1E9DF77849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4665316" y="1309543"/>
                <a:ext cx="846687" cy="846687"/>
              </a:xfrm>
              <a:prstGeom prst="rect">
                <a:avLst/>
              </a:prstGeom>
            </p:spPr>
          </p:pic>
          <p:sp>
            <p:nvSpPr>
              <p:cNvPr id="35" name="Znak plus 34">
                <a:extLst>
                  <a:ext uri="{FF2B5EF4-FFF2-40B4-BE49-F238E27FC236}">
                    <a16:creationId xmlns:a16="http://schemas.microsoft.com/office/drawing/2014/main" id="{CC5CE710-40FA-8F47-92E0-A136FFF0EF74}"/>
                  </a:ext>
                </a:extLst>
              </p:cNvPr>
              <p:cNvSpPr/>
              <p:nvPr/>
            </p:nvSpPr>
            <p:spPr>
              <a:xfrm>
                <a:off x="3972551" y="1607487"/>
                <a:ext cx="576054" cy="576054"/>
              </a:xfrm>
              <a:prstGeom prst="mathPlus">
                <a:avLst/>
              </a:prstGeom>
              <a:solidFill>
                <a:schemeClr val="accent2"/>
              </a:solidFill>
            </p:spPr>
            <p:txBody>
              <a:bodyPr wrap="square" lIns="91440" tIns="45720" rIns="91440" bIns="45720" rtlCol="0" anchor="ctr">
                <a:spAutoFit/>
              </a:bodyPr>
              <a:lstStyle/>
              <a:p>
                <a:pPr algn="ctr"/>
                <a:endParaRPr lang="pl-PL" sz="5400" b="0" cap="none" spc="0" dirty="0">
                  <a:ln w="0"/>
                  <a:solidFill>
                    <a:schemeClr val="accent2"/>
                  </a:solidFill>
                  <a:effectLst>
                    <a:glow>
                      <a:schemeClr val="accent1"/>
                    </a:glow>
                    <a:outerShdw blurRad="38100" dist="25400" dir="5400000" sx="99000" sy="99000" algn="ctr" rotWithShape="0">
                      <a:srgbClr val="6E747A">
                        <a:alpha val="47000"/>
                      </a:srgbClr>
                    </a:outerShdw>
                    <a:reflection blurRad="76200" stA="45000" endPos="65000" dist="50800" dir="5400000" sy="-100000" algn="bl" rotWithShape="0"/>
                  </a:effectLst>
                </a:endParaRPr>
              </a:p>
            </p:txBody>
          </p:sp>
        </p:grpSp>
      </p:grpSp>
      <p:sp>
        <p:nvSpPr>
          <p:cNvPr id="36" name="pole tekstowe 35">
            <a:extLst>
              <a:ext uri="{FF2B5EF4-FFF2-40B4-BE49-F238E27FC236}">
                <a16:creationId xmlns:a16="http://schemas.microsoft.com/office/drawing/2014/main" id="{2D34D84C-69AE-0B18-1010-170D277A3104}"/>
              </a:ext>
            </a:extLst>
          </p:cNvPr>
          <p:cNvSpPr txBox="1"/>
          <p:nvPr/>
        </p:nvSpPr>
        <p:spPr>
          <a:xfrm>
            <a:off x="2253254" y="2854475"/>
            <a:ext cx="3713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" sz="2400" b="1" dirty="0">
                <a:solidFill>
                  <a:schemeClr val="accent2"/>
                </a:solidFill>
                <a:latin typeface="Noto Sans Symbols2" panose="020B0502040504020204" pitchFamily="34" charset="0"/>
                <a:ea typeface="Noto Sans Symbols2" panose="020B0502040504020204" pitchFamily="34" charset="0"/>
                <a:cs typeface="Arial"/>
                <a:sym typeface="Arial"/>
              </a:rPr>
              <a:t>⯈</a:t>
            </a:r>
            <a:endParaRPr lang="pl-PL" sz="2400" dirty="0"/>
          </a:p>
        </p:txBody>
      </p:sp>
      <p:pic>
        <p:nvPicPr>
          <p:cNvPr id="39" name="Obraz 38" descr="Obraz zawierający Czcionka, zrzut ekranu, Grafika, design&#10;&#10;Opis wygenerowany automatycznie">
            <a:extLst>
              <a:ext uri="{FF2B5EF4-FFF2-40B4-BE49-F238E27FC236}">
                <a16:creationId xmlns:a16="http://schemas.microsoft.com/office/drawing/2014/main" id="{3FC73BE6-2BCD-0458-E77E-1018B530ABF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594242" y="3316140"/>
            <a:ext cx="1957253" cy="1056554"/>
          </a:xfrm>
          <a:prstGeom prst="rect">
            <a:avLst/>
          </a:prstGeom>
        </p:spPr>
      </p:pic>
      <p:grpSp>
        <p:nvGrpSpPr>
          <p:cNvPr id="45" name="Grupa 44">
            <a:extLst>
              <a:ext uri="{FF2B5EF4-FFF2-40B4-BE49-F238E27FC236}">
                <a16:creationId xmlns:a16="http://schemas.microsoft.com/office/drawing/2014/main" id="{4464386A-9F6C-8516-79EE-86422061BAE0}"/>
              </a:ext>
            </a:extLst>
          </p:cNvPr>
          <p:cNvGrpSpPr/>
          <p:nvPr/>
        </p:nvGrpSpPr>
        <p:grpSpPr>
          <a:xfrm>
            <a:off x="2395420" y="2340286"/>
            <a:ext cx="3953295" cy="416361"/>
            <a:chOff x="2441349" y="2271670"/>
            <a:chExt cx="3953295" cy="416361"/>
          </a:xfrm>
        </p:grpSpPr>
        <p:sp>
          <p:nvSpPr>
            <p:cNvPr id="44" name="Prostokąt 43">
              <a:extLst>
                <a:ext uri="{FF2B5EF4-FFF2-40B4-BE49-F238E27FC236}">
                  <a16:creationId xmlns:a16="http://schemas.microsoft.com/office/drawing/2014/main" id="{7091C54E-052A-1BFD-CD7B-AC317F21561B}"/>
                </a:ext>
              </a:extLst>
            </p:cNvPr>
            <p:cNvSpPr/>
            <p:nvPr/>
          </p:nvSpPr>
          <p:spPr>
            <a:xfrm>
              <a:off x="2441349" y="2271670"/>
              <a:ext cx="3946751" cy="41077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91440" tIns="45720" rIns="91440" bIns="45720" rtlCol="0" anchor="ctr">
              <a:spAutoFit/>
            </a:bodyPr>
            <a:lstStyle/>
            <a:p>
              <a:pPr algn="ctr"/>
              <a:endParaRPr lang="pl-PL" sz="5400" b="0" cap="none" spc="0" dirty="0">
                <a:ln w="0"/>
                <a:solidFill>
                  <a:schemeClr val="accent1"/>
                </a:solidFill>
                <a:effectLst>
                  <a:glow>
                    <a:schemeClr val="accent1"/>
                  </a:glow>
                  <a:outerShdw blurRad="38100" dist="25400" dir="5400000" sx="99000" sy="99000" algn="ctr" rotWithShape="0">
                    <a:srgbClr val="6E747A">
                      <a:alpha val="47000"/>
                    </a:srgbClr>
                  </a:outerShdw>
                  <a:reflection blurRad="76200" stA="45000" endPos="65000" dist="50800" dir="5400000" sy="-100000" algn="bl" rotWithShape="0"/>
                </a:effectLst>
              </a:endParaRPr>
            </a:p>
          </p:txBody>
        </p:sp>
        <p:sp>
          <p:nvSpPr>
            <p:cNvPr id="43" name="pole tekstowe 42">
              <a:extLst>
                <a:ext uri="{FF2B5EF4-FFF2-40B4-BE49-F238E27FC236}">
                  <a16:creationId xmlns:a16="http://schemas.microsoft.com/office/drawing/2014/main" id="{CC36056E-F9F4-D098-1920-09A8B0027835}"/>
                </a:ext>
              </a:extLst>
            </p:cNvPr>
            <p:cNvSpPr txBox="1"/>
            <p:nvPr/>
          </p:nvSpPr>
          <p:spPr>
            <a:xfrm>
              <a:off x="2460409" y="2272533"/>
              <a:ext cx="3934235" cy="4154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l-PL" sz="1050" i="1" dirty="0">
                  <a:solidFill>
                    <a:schemeClr val="tx1"/>
                  </a:solidFill>
                  <a:latin typeface="Barlow" panose="00000500000000000000" pitchFamily="2" charset="-18"/>
                </a:rPr>
                <a:t>Grupa będzie odpowiedzialna za całość procesu: diagnozę, określenie wizji i celów, opracowanie planu zarządzania danymi</a:t>
              </a:r>
            </a:p>
          </p:txBody>
        </p:sp>
      </p:grpSp>
      <p:grpSp>
        <p:nvGrpSpPr>
          <p:cNvPr id="46" name="Grupa 45">
            <a:extLst>
              <a:ext uri="{FF2B5EF4-FFF2-40B4-BE49-F238E27FC236}">
                <a16:creationId xmlns:a16="http://schemas.microsoft.com/office/drawing/2014/main" id="{C31CCEBB-2F28-E808-6818-FDF7D69665EA}"/>
              </a:ext>
            </a:extLst>
          </p:cNvPr>
          <p:cNvGrpSpPr/>
          <p:nvPr/>
        </p:nvGrpSpPr>
        <p:grpSpPr>
          <a:xfrm>
            <a:off x="2442420" y="3356497"/>
            <a:ext cx="3953295" cy="416361"/>
            <a:chOff x="2441349" y="2271670"/>
            <a:chExt cx="3953295" cy="416361"/>
          </a:xfrm>
        </p:grpSpPr>
        <p:sp>
          <p:nvSpPr>
            <p:cNvPr id="47" name="Prostokąt 46">
              <a:extLst>
                <a:ext uri="{FF2B5EF4-FFF2-40B4-BE49-F238E27FC236}">
                  <a16:creationId xmlns:a16="http://schemas.microsoft.com/office/drawing/2014/main" id="{19DEF7F7-A5A1-CFBC-95D9-58125BFFD351}"/>
                </a:ext>
              </a:extLst>
            </p:cNvPr>
            <p:cNvSpPr/>
            <p:nvPr/>
          </p:nvSpPr>
          <p:spPr>
            <a:xfrm>
              <a:off x="2441349" y="2271670"/>
              <a:ext cx="3946751" cy="41077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91440" tIns="45720" rIns="91440" bIns="45720" rtlCol="0" anchor="ctr">
              <a:spAutoFit/>
            </a:bodyPr>
            <a:lstStyle/>
            <a:p>
              <a:pPr algn="ctr"/>
              <a:endParaRPr lang="pl-PL" sz="5400" b="0" cap="none" spc="0" dirty="0">
                <a:ln w="0"/>
                <a:solidFill>
                  <a:schemeClr val="accent1"/>
                </a:solidFill>
                <a:effectLst>
                  <a:glow>
                    <a:schemeClr val="accent1"/>
                  </a:glow>
                  <a:outerShdw blurRad="38100" dist="25400" dir="5400000" sx="99000" sy="99000" algn="ctr" rotWithShape="0">
                    <a:srgbClr val="6E747A">
                      <a:alpha val="47000"/>
                    </a:srgbClr>
                  </a:outerShdw>
                  <a:reflection blurRad="76200" stA="45000" endPos="65000" dist="50800" dir="5400000" sy="-100000" algn="bl" rotWithShape="0"/>
                </a:effectLst>
              </a:endParaRPr>
            </a:p>
          </p:txBody>
        </p:sp>
        <p:sp>
          <p:nvSpPr>
            <p:cNvPr id="48" name="pole tekstowe 47">
              <a:extLst>
                <a:ext uri="{FF2B5EF4-FFF2-40B4-BE49-F238E27FC236}">
                  <a16:creationId xmlns:a16="http://schemas.microsoft.com/office/drawing/2014/main" id="{A033FC4A-B8C1-6DDD-8D65-D4960F1C78E3}"/>
                </a:ext>
              </a:extLst>
            </p:cNvPr>
            <p:cNvSpPr txBox="1"/>
            <p:nvPr/>
          </p:nvSpPr>
          <p:spPr>
            <a:xfrm>
              <a:off x="2460409" y="2272533"/>
              <a:ext cx="3934235" cy="4154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l-PL" sz="1050" i="1" dirty="0">
                  <a:solidFill>
                    <a:schemeClr val="tx1"/>
                  </a:solidFill>
                  <a:latin typeface="Barlow" panose="00000500000000000000" pitchFamily="2" charset="-18"/>
                </a:rPr>
                <a:t>Całością opracowania planu jak i zadaniami przygotowawczymi </a:t>
              </a:r>
              <a:r>
                <a:rPr lang="pl-PL" sz="1050" i="1" dirty="0" err="1">
                  <a:solidFill>
                    <a:schemeClr val="tx1"/>
                  </a:solidFill>
                  <a:latin typeface="Barlow" panose="00000500000000000000" pitchFamily="2" charset="-18"/>
                </a:rPr>
                <a:t>zajmią</a:t>
              </a:r>
              <a:r>
                <a:rPr lang="pl-PL" sz="1050" i="1" dirty="0">
                  <a:solidFill>
                    <a:schemeClr val="tx1"/>
                  </a:solidFill>
                  <a:latin typeface="Barlow" panose="00000500000000000000" pitchFamily="2" charset="-18"/>
                </a:rPr>
                <a:t> się eksperci </a:t>
              </a:r>
            </a:p>
          </p:txBody>
        </p:sp>
      </p:grpSp>
      <p:grpSp>
        <p:nvGrpSpPr>
          <p:cNvPr id="49" name="Grupa 48">
            <a:extLst>
              <a:ext uri="{FF2B5EF4-FFF2-40B4-BE49-F238E27FC236}">
                <a16:creationId xmlns:a16="http://schemas.microsoft.com/office/drawing/2014/main" id="{944074D7-66F7-8081-F185-979C9110F5D6}"/>
              </a:ext>
            </a:extLst>
          </p:cNvPr>
          <p:cNvGrpSpPr/>
          <p:nvPr/>
        </p:nvGrpSpPr>
        <p:grpSpPr>
          <a:xfrm>
            <a:off x="2443491" y="3866746"/>
            <a:ext cx="3953295" cy="416361"/>
            <a:chOff x="2441349" y="2271670"/>
            <a:chExt cx="3953295" cy="416361"/>
          </a:xfrm>
        </p:grpSpPr>
        <p:sp>
          <p:nvSpPr>
            <p:cNvPr id="50" name="Prostokąt 49">
              <a:extLst>
                <a:ext uri="{FF2B5EF4-FFF2-40B4-BE49-F238E27FC236}">
                  <a16:creationId xmlns:a16="http://schemas.microsoft.com/office/drawing/2014/main" id="{DE829631-BB29-1B32-7EFC-93C2B6E74D9F}"/>
                </a:ext>
              </a:extLst>
            </p:cNvPr>
            <p:cNvSpPr/>
            <p:nvPr/>
          </p:nvSpPr>
          <p:spPr>
            <a:xfrm>
              <a:off x="2441349" y="2271670"/>
              <a:ext cx="3946751" cy="41077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91440" tIns="45720" rIns="91440" bIns="45720" rtlCol="0" anchor="ctr">
              <a:spAutoFit/>
            </a:bodyPr>
            <a:lstStyle/>
            <a:p>
              <a:pPr algn="ctr"/>
              <a:endParaRPr lang="pl-PL" sz="5400" b="0" cap="none" spc="0" dirty="0">
                <a:ln w="0"/>
                <a:solidFill>
                  <a:schemeClr val="accent1"/>
                </a:solidFill>
                <a:effectLst>
                  <a:glow>
                    <a:schemeClr val="accent1"/>
                  </a:glow>
                  <a:outerShdw blurRad="38100" dist="25400" dir="5400000" sx="99000" sy="99000" algn="ctr" rotWithShape="0">
                    <a:srgbClr val="6E747A">
                      <a:alpha val="47000"/>
                    </a:srgbClr>
                  </a:outerShdw>
                  <a:reflection blurRad="76200" stA="45000" endPos="65000" dist="50800" dir="5400000" sy="-100000" algn="bl" rotWithShape="0"/>
                </a:effectLst>
              </a:endParaRPr>
            </a:p>
          </p:txBody>
        </p:sp>
        <p:sp>
          <p:nvSpPr>
            <p:cNvPr id="51" name="pole tekstowe 50">
              <a:extLst>
                <a:ext uri="{FF2B5EF4-FFF2-40B4-BE49-F238E27FC236}">
                  <a16:creationId xmlns:a16="http://schemas.microsoft.com/office/drawing/2014/main" id="{DB337BEE-7FD0-4711-7793-82E4F45F4443}"/>
                </a:ext>
              </a:extLst>
            </p:cNvPr>
            <p:cNvSpPr txBox="1"/>
            <p:nvPr/>
          </p:nvSpPr>
          <p:spPr>
            <a:xfrm>
              <a:off x="2460409" y="2272533"/>
              <a:ext cx="3934235" cy="4154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l-PL" sz="1050" i="1" dirty="0">
                  <a:solidFill>
                    <a:schemeClr val="tx1"/>
                  </a:solidFill>
                  <a:latin typeface="Barlow" panose="00000500000000000000" pitchFamily="2" charset="-18"/>
                </a:rPr>
                <a:t>Urząd będzie odpowiedzialny jedynie za nadzór oraz udzielanie wszystkich potrzebnych informacji do wykonania zadania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34739632"/>
      </p:ext>
    </p:extLst>
  </p:cSld>
  <p:clrMapOvr>
    <a:masterClrMapping/>
  </p:clrMapOvr>
</p:sld>
</file>

<file path=ppt/theme/theme1.xml><?xml version="1.0" encoding="utf-8"?>
<a:theme xmlns:a="http://schemas.openxmlformats.org/drawingml/2006/main" name="IDM Prezentacja">
  <a:themeElements>
    <a:clrScheme name="Simple Light">
      <a:dk1>
        <a:srgbClr val="FFFFFF"/>
      </a:dk1>
      <a:lt1>
        <a:srgbClr val="213D53"/>
      </a:lt1>
      <a:dk2>
        <a:srgbClr val="213D53"/>
      </a:dk2>
      <a:lt2>
        <a:srgbClr val="FFFFFF"/>
      </a:lt2>
      <a:accent1>
        <a:srgbClr val="213D53"/>
      </a:accent1>
      <a:accent2>
        <a:srgbClr val="0091D3"/>
      </a:accent2>
      <a:accent3>
        <a:srgbClr val="871025"/>
      </a:accent3>
      <a:accent4>
        <a:srgbClr val="EA4F3D"/>
      </a:accent4>
      <a:accent5>
        <a:srgbClr val="005B61"/>
      </a:accent5>
      <a:accent6>
        <a:srgbClr val="66C1BF"/>
      </a:accent6>
      <a:hlink>
        <a:srgbClr val="0091D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</a:spPr>
      <a:bodyPr wrap="square" lIns="91440" tIns="45720" rIns="91440" bIns="45720">
        <a:spAutoFit/>
      </a:bodyPr>
      <a:lstStyle>
        <a:defPPr algn="ctr">
          <a:defRPr sz="5400" b="0" cap="none" spc="0" dirty="0">
            <a:ln w="0"/>
            <a:solidFill>
              <a:schemeClr val="accent1"/>
            </a:solidFill>
            <a:effectLst>
              <a:glow>
                <a:schemeClr val="accent1"/>
              </a:glow>
              <a:outerShdw blurRad="38100" dist="25400" dir="5400000" sx="99000" sy="99000" algn="ctr" rotWithShape="0">
                <a:srgbClr val="6E747A">
                  <a:alpha val="47000"/>
                </a:srgbClr>
              </a:outerShdw>
              <a:reflection blurRad="76200" stA="45000" endPos="65000" dist="50800" dir="5400000" sy="-100000" algn="bl" rotWithShape="0"/>
            </a:effectLst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367f601-8216-48ec-bcf7-4f51c6db2774" xsi:nil="true"/>
    <lcf76f155ced4ddcb4097134ff3c332f xmlns="c839af96-1e06-4044-b3e3-effcd11f255b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D6F5AED4C437943972F99975872CDD9" ma:contentTypeVersion="16" ma:contentTypeDescription="Utwórz nowy dokument." ma:contentTypeScope="" ma:versionID="4af62ff67ce2ed1907bd0fc0cd472038">
  <xsd:schema xmlns:xsd="http://www.w3.org/2001/XMLSchema" xmlns:xs="http://www.w3.org/2001/XMLSchema" xmlns:p="http://schemas.microsoft.com/office/2006/metadata/properties" xmlns:ns2="c839af96-1e06-4044-b3e3-effcd11f255b" xmlns:ns3="6367f601-8216-48ec-bcf7-4f51c6db2774" targetNamespace="http://schemas.microsoft.com/office/2006/metadata/properties" ma:root="true" ma:fieldsID="5b77e6b3f2b707192a4ede9fe08e64e8" ns2:_="" ns3:_="">
    <xsd:import namespace="c839af96-1e06-4044-b3e3-effcd11f255b"/>
    <xsd:import namespace="6367f601-8216-48ec-bcf7-4f51c6db27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39af96-1e06-4044-b3e3-effcd11f255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Tagi obrazów" ma:readOnly="false" ma:fieldId="{5cf76f15-5ced-4ddc-b409-7134ff3c332f}" ma:taxonomyMulti="true" ma:sspId="fbdbc905-bca5-4b03-a683-681be1599ea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1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67f601-8216-48ec-bcf7-4f51c6db277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65b21083-4700-4bab-8683-12907703e4ed}" ma:internalName="TaxCatchAll" ma:showField="CatchAllData" ma:web="6367f601-8216-48ec-bcf7-4f51c6db277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F4507D0-46A8-4960-BC1E-DEABEEAA69F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95C2D27-0AED-499C-B723-DF50954CE7B9}">
  <ds:schemaRefs>
    <ds:schemaRef ds:uri="6367f601-8216-48ec-bcf7-4f51c6db2774"/>
    <ds:schemaRef ds:uri="c839af96-1e06-4044-b3e3-effcd11f255b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206B0A27-6FA7-43FC-8185-44064B42466A}">
  <ds:schemaRefs>
    <ds:schemaRef ds:uri="6367f601-8216-48ec-bcf7-4f51c6db2774"/>
    <ds:schemaRef ds:uri="c839af96-1e06-4044-b3e3-effcd11f255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1781</Words>
  <Application>Microsoft Office PowerPoint</Application>
  <PresentationFormat>Pokaz na ekranie (16:9)</PresentationFormat>
  <Paragraphs>275</Paragraphs>
  <Slides>23</Slides>
  <Notes>8</Notes>
  <HiddenSlides>0</HiddenSlides>
  <MMClips>0</MMClips>
  <ScaleCrop>false</ScaleCrop>
  <HeadingPairs>
    <vt:vector size="6" baseType="variant">
      <vt:variant>
        <vt:lpstr>Używane czcionki</vt:lpstr>
      </vt:variant>
      <vt:variant>
        <vt:i4>9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23</vt:i4>
      </vt:variant>
    </vt:vector>
  </HeadingPairs>
  <TitlesOfParts>
    <vt:vector size="33" baseType="lpstr">
      <vt:lpstr>Noto Sans Symbols2</vt:lpstr>
      <vt:lpstr>Barlow Black</vt:lpstr>
      <vt:lpstr>Barlow Medium</vt:lpstr>
      <vt:lpstr>Arial</vt:lpstr>
      <vt:lpstr>Barlow</vt:lpstr>
      <vt:lpstr>Calibri</vt:lpstr>
      <vt:lpstr>Barlow ExtraBold</vt:lpstr>
      <vt:lpstr>Wingdings</vt:lpstr>
      <vt:lpstr>Barlow Light</vt:lpstr>
      <vt:lpstr>IDM Prezentacja</vt:lpstr>
      <vt:lpstr>Jak skutecznie zarządzać danymi?</vt:lpstr>
      <vt:lpstr>⧫  Plan wystąpienia</vt:lpstr>
      <vt:lpstr>Dlaczego warto zarządzać danymi</vt:lpstr>
      <vt:lpstr> ⧫  Dlaczego warto zarządzać danymi?</vt:lpstr>
      <vt:lpstr>Prezentacja programu PowerPoint</vt:lpstr>
      <vt:lpstr> ⧫  Dlaczego warto zarządzać danymi?</vt:lpstr>
      <vt:lpstr>Od czego zacząć? Grupa zarządzająca Diagnoza stanu istniejącego Wizja, cele i efekty</vt:lpstr>
      <vt:lpstr>⧫  Od czego zacząć?</vt:lpstr>
      <vt:lpstr>Od czego zacząć?</vt:lpstr>
      <vt:lpstr>⧫  Od czego zacząć?</vt:lpstr>
      <vt:lpstr>⧫  Od czego zacząć?</vt:lpstr>
      <vt:lpstr>⧫  Od czego zacząć?</vt:lpstr>
      <vt:lpstr>⧫  Od czego zacząć?</vt:lpstr>
      <vt:lpstr>⧫  Od czego zacząć?</vt:lpstr>
      <vt:lpstr>Plan zarządzania danymi</vt:lpstr>
      <vt:lpstr>⧫  Plan Zarządzania Danymi</vt:lpstr>
      <vt:lpstr>⧫  Plan Zarządzania Danymi</vt:lpstr>
      <vt:lpstr>⧫  Plan Zarządzania Danymi</vt:lpstr>
      <vt:lpstr>⧫  Plan Zarządzania Danymi</vt:lpstr>
      <vt:lpstr>⧫  Wizja i cele Przykład</vt:lpstr>
      <vt:lpstr>⧫  Plan Zarządzania Danymi Przykład</vt:lpstr>
      <vt:lpstr>⧫  Opracowane plany</vt:lpstr>
      <vt:lpstr>Integrator Danych Miejskich Instytut Rozwoju Miast i Regionów danemiejskie.pl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 jest tytuł prezentacji - ze zdjęciem</dc:title>
  <dc:creator>Wojciech Łachowski</dc:creator>
  <cp:lastModifiedBy>Wojciech Łachowski</cp:lastModifiedBy>
  <cp:revision>1</cp:revision>
  <dcterms:modified xsi:type="dcterms:W3CDTF">2023-06-12T19:13:57Z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0x0101004D6F5AED4C437943972F99975872CDD9</vt:lpwstr>
  </property>
</Properties>
</file>